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B2EB-D5B1-4071-A280-DA364975FC30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01E-0786-4109-816A-3B1F0BF68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B2EB-D5B1-4071-A280-DA364975FC30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01E-0786-4109-816A-3B1F0BF68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B2EB-D5B1-4071-A280-DA364975FC30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01E-0786-4109-816A-3B1F0BF68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B2EB-D5B1-4071-A280-DA364975FC30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01E-0786-4109-816A-3B1F0BF68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B2EB-D5B1-4071-A280-DA364975FC30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01E-0786-4109-816A-3B1F0BF68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B2EB-D5B1-4071-A280-DA364975FC30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01E-0786-4109-816A-3B1F0BF68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B2EB-D5B1-4071-A280-DA364975FC30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01E-0786-4109-816A-3B1F0BF68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B2EB-D5B1-4071-A280-DA364975FC30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01E-0786-4109-816A-3B1F0BF68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B2EB-D5B1-4071-A280-DA364975FC30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01E-0786-4109-816A-3B1F0BF68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B2EB-D5B1-4071-A280-DA364975FC30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01E-0786-4109-816A-3B1F0BF68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B2EB-D5B1-4071-A280-DA364975FC30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5A01E-0786-4109-816A-3B1F0BF68D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DB2EB-D5B1-4071-A280-DA364975FC30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5A01E-0786-4109-816A-3B1F0BF68D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Blown Away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Chase Pratt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Romeo Church of Christ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1/19/20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Trebuchet MS" pitchFamily="34" charset="0"/>
              </a:rPr>
              <a:t>Blessed is the one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who does not walk in step with the wicked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or stand in the way that sinners take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or sit in the company of mockers,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2 </a:t>
            </a:r>
            <a:r>
              <a:rPr lang="en-US" dirty="0" smtClean="0">
                <a:latin typeface="Trebuchet MS" pitchFamily="34" charset="0"/>
              </a:rPr>
              <a:t>but whose delight is in the law of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,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and who meditates on his law day and night.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3 </a:t>
            </a:r>
            <a:r>
              <a:rPr lang="en-US" dirty="0" smtClean="0">
                <a:latin typeface="Trebuchet MS" pitchFamily="34" charset="0"/>
              </a:rPr>
              <a:t>That person is like a tree planted by streams of water,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which yields its fruit in season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and whose leaf does not wither—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whatever they do prospers.</a:t>
            </a:r>
          </a:p>
          <a:p>
            <a:pPr>
              <a:buNone/>
            </a:pPr>
            <a:r>
              <a:rPr lang="en-US" baseline="30000" dirty="0" smtClean="0">
                <a:latin typeface="Trebuchet MS" pitchFamily="34" charset="0"/>
              </a:rPr>
              <a:t>4 </a:t>
            </a:r>
            <a:r>
              <a:rPr lang="en-US" dirty="0" smtClean="0">
                <a:latin typeface="Trebuchet MS" pitchFamily="34" charset="0"/>
              </a:rPr>
              <a:t>Not so the wicked!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They are like chaff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that the wind blows away.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5 </a:t>
            </a:r>
            <a:r>
              <a:rPr lang="en-US" dirty="0" smtClean="0">
                <a:latin typeface="Trebuchet MS" pitchFamily="34" charset="0"/>
              </a:rPr>
              <a:t>Therefore the wicked will not stand in the judgment,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nor sinners in the assembly of the righteous.</a:t>
            </a:r>
          </a:p>
          <a:p>
            <a:pPr>
              <a:buNone/>
            </a:pPr>
            <a:r>
              <a:rPr lang="en-US" baseline="30000" dirty="0" smtClean="0">
                <a:latin typeface="Trebuchet MS" pitchFamily="34" charset="0"/>
              </a:rPr>
              <a:t>6 </a:t>
            </a:r>
            <a:r>
              <a:rPr lang="en-US" dirty="0" smtClean="0">
                <a:latin typeface="Trebuchet MS" pitchFamily="34" charset="0"/>
              </a:rPr>
              <a:t>For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 watches over the way of the righteous,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but the way of the wicked leads to destruction.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Malachi 3:16-18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Trebuchet MS" pitchFamily="34" charset="0"/>
              </a:rPr>
              <a:t>Then those who feared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 talked with each other, and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 listened and heard. A scroll of remembrance was written in his presence concerning those who feared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 and honored his name.</a:t>
            </a:r>
          </a:p>
          <a:p>
            <a:pPr>
              <a:buNone/>
            </a:pPr>
            <a:r>
              <a:rPr lang="en-US" baseline="30000" dirty="0" smtClean="0">
                <a:latin typeface="Trebuchet MS" pitchFamily="34" charset="0"/>
              </a:rPr>
              <a:t>17 </a:t>
            </a:r>
            <a:r>
              <a:rPr lang="en-US" dirty="0" smtClean="0">
                <a:latin typeface="Trebuchet MS" pitchFamily="34" charset="0"/>
              </a:rPr>
              <a:t>“On the day when I act,” says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 Almighty, “they will be my treasured possession. I will spare them, just as a father has compassion and spares his son who serves him. </a:t>
            </a:r>
            <a:r>
              <a:rPr lang="en-US" baseline="30000" dirty="0" smtClean="0">
                <a:latin typeface="Trebuchet MS" pitchFamily="34" charset="0"/>
              </a:rPr>
              <a:t>18 </a:t>
            </a:r>
            <a:r>
              <a:rPr lang="en-US" dirty="0" smtClean="0">
                <a:latin typeface="Trebuchet MS" pitchFamily="34" charset="0"/>
              </a:rPr>
              <a:t>And you will again see the distinction between the righteous and the wicked, between those who serve God and those who do not.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latin typeface="Trebuchet MS" pitchFamily="34" charset="0"/>
              </a:rPr>
              <a:t>Blessed is the one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who does not walk in step with the wicked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or stand in the way that sinners take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or sit in the company of mockers,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2 </a:t>
            </a:r>
            <a:r>
              <a:rPr lang="en-US" dirty="0" smtClean="0">
                <a:latin typeface="Trebuchet MS" pitchFamily="34" charset="0"/>
              </a:rPr>
              <a:t>but whose delight is in the law of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,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and who meditates on his law day and night.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3 </a:t>
            </a:r>
            <a:r>
              <a:rPr lang="en-US" dirty="0" smtClean="0">
                <a:latin typeface="Trebuchet MS" pitchFamily="34" charset="0"/>
              </a:rPr>
              <a:t>That person is like a tree planted by streams of water,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which yields its fruit in season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and whose leaf does not wither—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whatever they do prospers.</a:t>
            </a:r>
          </a:p>
          <a:p>
            <a:pPr>
              <a:buNone/>
            </a:pPr>
            <a:r>
              <a:rPr lang="en-US" baseline="30000" dirty="0" smtClean="0">
                <a:latin typeface="Trebuchet MS" pitchFamily="34" charset="0"/>
              </a:rPr>
              <a:t>4 </a:t>
            </a:r>
            <a:r>
              <a:rPr lang="en-US" dirty="0" smtClean="0">
                <a:latin typeface="Trebuchet MS" pitchFamily="34" charset="0"/>
              </a:rPr>
              <a:t>Not so the wicked!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They are like chaff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that the wind blows away.</a:t>
            </a:r>
            <a:br>
              <a:rPr lang="en-US" dirty="0" smtClean="0">
                <a:latin typeface="Trebuchet MS" pitchFamily="34" charset="0"/>
              </a:rPr>
            </a:br>
            <a:r>
              <a:rPr lang="en-US" baseline="30000" dirty="0" smtClean="0">
                <a:latin typeface="Trebuchet MS" pitchFamily="34" charset="0"/>
              </a:rPr>
              <a:t>5 </a:t>
            </a:r>
            <a:r>
              <a:rPr lang="en-US" dirty="0" smtClean="0">
                <a:latin typeface="Trebuchet MS" pitchFamily="34" charset="0"/>
              </a:rPr>
              <a:t>Therefore the wicked will not stand in the judgment,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nor sinners in the assembly of the righteous.</a:t>
            </a:r>
          </a:p>
          <a:p>
            <a:pPr>
              <a:buNone/>
            </a:pPr>
            <a:r>
              <a:rPr lang="en-US" baseline="30000" dirty="0" smtClean="0">
                <a:latin typeface="Trebuchet MS" pitchFamily="34" charset="0"/>
              </a:rPr>
              <a:t>6 </a:t>
            </a:r>
            <a:r>
              <a:rPr lang="en-US" dirty="0" smtClean="0">
                <a:latin typeface="Trebuchet MS" pitchFamily="34" charset="0"/>
              </a:rPr>
              <a:t>For the </a:t>
            </a:r>
            <a:r>
              <a:rPr lang="en-US" cap="small" dirty="0" smtClean="0">
                <a:latin typeface="Trebuchet MS" pitchFamily="34" charset="0"/>
              </a:rPr>
              <a:t>Lord</a:t>
            </a:r>
            <a:r>
              <a:rPr lang="en-US" dirty="0" smtClean="0">
                <a:latin typeface="Trebuchet MS" pitchFamily="34" charset="0"/>
              </a:rPr>
              <a:t> watches over the way of the righteous,</a:t>
            </a:r>
            <a:br>
              <a:rPr lang="en-US" dirty="0" smtClean="0">
                <a:latin typeface="Trebuchet MS" pitchFamily="34" charset="0"/>
              </a:rPr>
            </a:br>
            <a:r>
              <a:rPr lang="en-US" dirty="0" smtClean="0">
                <a:latin typeface="Trebuchet MS" pitchFamily="34" charset="0"/>
              </a:rPr>
              <a:t>    but the way of the wicked leads to destruction.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58200" y="6477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**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59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Blown Away</vt:lpstr>
      <vt:lpstr>Slide 2</vt:lpstr>
      <vt:lpstr>Malachi 3:16-18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Blown Away</dc:title>
  <dc:creator>Chase</dc:creator>
  <cp:lastModifiedBy>Chase</cp:lastModifiedBy>
  <cp:revision>2</cp:revision>
  <dcterms:created xsi:type="dcterms:W3CDTF">2020-01-19T13:10:18Z</dcterms:created>
  <dcterms:modified xsi:type="dcterms:W3CDTF">2020-01-19T13:49:32Z</dcterms:modified>
</cp:coreProperties>
</file>