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69" r:id="rId2"/>
    <p:sldId id="264" r:id="rId3"/>
    <p:sldId id="265" r:id="rId4"/>
    <p:sldId id="268" r:id="rId5"/>
    <p:sldId id="267" r:id="rId6"/>
    <p:sldId id="266" r:id="rId7"/>
    <p:sldId id="256" r:id="rId8"/>
    <p:sldId id="270" r:id="rId9"/>
    <p:sldId id="271" r:id="rId10"/>
    <p:sldId id="257" r:id="rId11"/>
    <p:sldId id="260" r:id="rId12"/>
    <p:sldId id="258" r:id="rId13"/>
    <p:sldId id="259" r:id="rId14"/>
    <p:sldId id="262" r:id="rId15"/>
    <p:sldId id="261"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CC2E8-8187-4A76-A325-6192F5F7451C}" type="datetimeFigureOut">
              <a:rPr lang="en-US" smtClean="0"/>
              <a:t>2/16/2020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CF65B0-B7B2-4093-BF1C-87D90A245496}"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0CE29E-CF0E-433F-9E8A-CB1CED1C4636}"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5F596-3A51-41BA-8B27-4C847C4ECA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0CE29E-CF0E-433F-9E8A-CB1CED1C4636}"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5F596-3A51-41BA-8B27-4C847C4ECA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0CE29E-CF0E-433F-9E8A-CB1CED1C4636}"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5F596-3A51-41BA-8B27-4C847C4ECA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0CE29E-CF0E-433F-9E8A-CB1CED1C4636}"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5F596-3A51-41BA-8B27-4C847C4ECA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0CE29E-CF0E-433F-9E8A-CB1CED1C4636}"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5F596-3A51-41BA-8B27-4C847C4ECA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0CE29E-CF0E-433F-9E8A-CB1CED1C4636}" type="datetimeFigureOut">
              <a:rPr lang="en-US" smtClean="0"/>
              <a:t>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5F596-3A51-41BA-8B27-4C847C4ECA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0CE29E-CF0E-433F-9E8A-CB1CED1C4636}" type="datetimeFigureOut">
              <a:rPr lang="en-US" smtClean="0"/>
              <a:t>2/16/2020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45F596-3A51-41BA-8B27-4C847C4ECA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0CE29E-CF0E-433F-9E8A-CB1CED1C4636}" type="datetimeFigureOut">
              <a:rPr lang="en-US" smtClean="0"/>
              <a:t>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45F596-3A51-41BA-8B27-4C847C4ECA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0CE29E-CF0E-433F-9E8A-CB1CED1C4636}" type="datetimeFigureOut">
              <a:rPr lang="en-US" smtClean="0"/>
              <a:t>2/16/2020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45F596-3A51-41BA-8B27-4C847C4ECA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0CE29E-CF0E-433F-9E8A-CB1CED1C4636}" type="datetimeFigureOut">
              <a:rPr lang="en-US" smtClean="0"/>
              <a:t>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5F596-3A51-41BA-8B27-4C847C4ECA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0CE29E-CF0E-433F-9E8A-CB1CED1C4636}" type="datetimeFigureOut">
              <a:rPr lang="en-US" smtClean="0"/>
              <a:t>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5F596-3A51-41BA-8B27-4C847C4ECA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CE29E-CF0E-433F-9E8A-CB1CED1C4636}" type="datetimeFigureOut">
              <a:rPr lang="en-US" smtClean="0"/>
              <a:t>2/16/2020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45F596-3A51-41BA-8B27-4C847C4ECA6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smile.amazon.com/hz/charitylist/ls/1Z208VHFTDPBD/ref=smi_ext_lnk_lcl_cl"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AD758C0D-D42E-4676-A5BD-9463F9BA25A5}"/>
              </a:ext>
            </a:extLst>
          </p:cNvPr>
          <p:cNvSpPr/>
          <p:nvPr/>
        </p:nvSpPr>
        <p:spPr>
          <a:xfrm>
            <a:off x="3276600" y="1219200"/>
            <a:ext cx="2906566" cy="3046988"/>
          </a:xfrm>
          <a:prstGeom prst="rect">
            <a:avLst/>
          </a:prstGeom>
          <a:noFill/>
        </p:spPr>
        <p:txBody>
          <a:bodyPr wrap="none" lIns="91440" tIns="45720" rIns="91440" bIns="45720">
            <a:spAutoFit/>
          </a:bodyPr>
          <a:lstStyle/>
          <a:p>
            <a:pPr algn="ctr"/>
            <a:r>
              <a:rPr lang="en-US" sz="9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Kids </a:t>
            </a:r>
          </a:p>
          <a:p>
            <a:pPr algn="ctr"/>
            <a:r>
              <a:rPr lang="en-US" sz="96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Song </a:t>
            </a:r>
            <a:endParaRPr lang="en-US" sz="9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xmlns="" val="2190452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10:7-10</a:t>
            </a:r>
            <a:endParaRPr lang="en-US" dirty="0"/>
          </a:p>
        </p:txBody>
      </p:sp>
      <p:sp>
        <p:nvSpPr>
          <p:cNvPr id="3" name="Content Placeholder 2"/>
          <p:cNvSpPr>
            <a:spLocks noGrp="1"/>
          </p:cNvSpPr>
          <p:nvPr>
            <p:ph idx="1"/>
          </p:nvPr>
        </p:nvSpPr>
        <p:spPr/>
        <p:txBody>
          <a:bodyPr/>
          <a:lstStyle/>
          <a:p>
            <a:pPr>
              <a:buNone/>
            </a:pPr>
            <a:r>
              <a:rPr lang="en-US" dirty="0" smtClean="0"/>
              <a:t>Therefore Jesus said again, “Very truly I tell you, I am the gate for the sheep. </a:t>
            </a:r>
            <a:r>
              <a:rPr lang="en-US" baseline="30000" dirty="0" smtClean="0"/>
              <a:t>8 </a:t>
            </a:r>
            <a:r>
              <a:rPr lang="en-US" dirty="0" smtClean="0"/>
              <a:t>All who have come before me are thieves and robbers, but the sheep have not listened to them. </a:t>
            </a:r>
            <a:r>
              <a:rPr lang="en-US" baseline="30000" dirty="0" smtClean="0"/>
              <a:t>9 </a:t>
            </a:r>
            <a:r>
              <a:rPr lang="en-US" dirty="0" smtClean="0"/>
              <a:t>I am the gate; whoever enters through me will be saved. They will come in and go out, and find pasture. </a:t>
            </a:r>
            <a:r>
              <a:rPr lang="en-US" baseline="30000" dirty="0" smtClean="0"/>
              <a:t>10 </a:t>
            </a:r>
            <a:r>
              <a:rPr lang="en-US" dirty="0" smtClean="0"/>
              <a:t>The thief comes only to steal and kill and destroy; I have come that they may have life, and have it to the full.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14:5-7</a:t>
            </a:r>
            <a:endParaRPr lang="en-US" dirty="0"/>
          </a:p>
        </p:txBody>
      </p:sp>
      <p:sp>
        <p:nvSpPr>
          <p:cNvPr id="3" name="Content Placeholder 2"/>
          <p:cNvSpPr>
            <a:spLocks noGrp="1"/>
          </p:cNvSpPr>
          <p:nvPr>
            <p:ph idx="1"/>
          </p:nvPr>
        </p:nvSpPr>
        <p:spPr/>
        <p:txBody>
          <a:bodyPr/>
          <a:lstStyle/>
          <a:p>
            <a:pPr>
              <a:buNone/>
            </a:pPr>
            <a:r>
              <a:rPr lang="en-US" dirty="0" smtClean="0"/>
              <a:t>Thomas said to him, “Lord, we don’t know where you are going, so how can we know the way?”</a:t>
            </a:r>
          </a:p>
          <a:p>
            <a:pPr>
              <a:buNone/>
            </a:pPr>
            <a:r>
              <a:rPr lang="en-US" baseline="30000" dirty="0" smtClean="0"/>
              <a:t>6 </a:t>
            </a:r>
            <a:r>
              <a:rPr lang="en-US" dirty="0" smtClean="0"/>
              <a:t>Jesus answered, “I am the way and the truth and the life. No one comes to the Father except through me. </a:t>
            </a:r>
            <a:r>
              <a:rPr lang="en-US" baseline="30000" dirty="0" smtClean="0"/>
              <a:t>7 </a:t>
            </a:r>
            <a:r>
              <a:rPr lang="en-US" dirty="0" smtClean="0"/>
              <a:t>If you really know me, you will know my Father as well. From now on, you do know him and have seen him.”</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118:19-21</a:t>
            </a:r>
            <a:endParaRPr lang="en-US" dirty="0"/>
          </a:p>
        </p:txBody>
      </p:sp>
      <p:sp>
        <p:nvSpPr>
          <p:cNvPr id="3" name="Content Placeholder 2"/>
          <p:cNvSpPr>
            <a:spLocks noGrp="1"/>
          </p:cNvSpPr>
          <p:nvPr>
            <p:ph idx="1"/>
          </p:nvPr>
        </p:nvSpPr>
        <p:spPr/>
        <p:txBody>
          <a:bodyPr/>
          <a:lstStyle/>
          <a:p>
            <a:pPr>
              <a:buNone/>
            </a:pPr>
            <a:r>
              <a:rPr lang="en-US" dirty="0" smtClean="0"/>
              <a:t>Open for me the gates of the righteous;</a:t>
            </a:r>
            <a:br>
              <a:rPr lang="en-US" dirty="0" smtClean="0"/>
            </a:br>
            <a:r>
              <a:rPr lang="en-US" dirty="0" smtClean="0"/>
              <a:t>    I will enter and give thanks to the </a:t>
            </a:r>
            <a:r>
              <a:rPr lang="en-US" cap="small" dirty="0" smtClean="0"/>
              <a:t>Lord</a:t>
            </a:r>
            <a:r>
              <a:rPr lang="en-US" dirty="0" smtClean="0"/>
              <a:t>.</a:t>
            </a:r>
            <a:br>
              <a:rPr lang="en-US" dirty="0" smtClean="0"/>
            </a:br>
            <a:r>
              <a:rPr lang="en-US" baseline="30000" dirty="0" smtClean="0"/>
              <a:t>20 </a:t>
            </a:r>
            <a:r>
              <a:rPr lang="en-US" dirty="0" smtClean="0"/>
              <a:t>This is the gate of the </a:t>
            </a:r>
            <a:r>
              <a:rPr lang="en-US" cap="small" dirty="0" smtClean="0"/>
              <a:t>Lord</a:t>
            </a:r>
            <a:r>
              <a:rPr lang="en-US" dirty="0" smtClean="0"/>
              <a:t/>
            </a:r>
            <a:br>
              <a:rPr lang="en-US" dirty="0" smtClean="0"/>
            </a:br>
            <a:r>
              <a:rPr lang="en-US" dirty="0" smtClean="0"/>
              <a:t>    through which the righteous may enter.</a:t>
            </a:r>
            <a:br>
              <a:rPr lang="en-US" dirty="0" smtClean="0"/>
            </a:br>
            <a:r>
              <a:rPr lang="en-US" baseline="30000" dirty="0" smtClean="0"/>
              <a:t>21 </a:t>
            </a:r>
            <a:r>
              <a:rPr lang="en-US" dirty="0" smtClean="0"/>
              <a:t>I will give you thanks, for you answered me;</a:t>
            </a:r>
            <a:br>
              <a:rPr lang="en-US" dirty="0" smtClean="0"/>
            </a:br>
            <a:r>
              <a:rPr lang="en-US" dirty="0" smtClean="0"/>
              <a:t>    you have become my salvation.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118:22-24</a:t>
            </a:r>
            <a:endParaRPr lang="en-US" dirty="0"/>
          </a:p>
        </p:txBody>
      </p:sp>
      <p:sp>
        <p:nvSpPr>
          <p:cNvPr id="3" name="Content Placeholder 2"/>
          <p:cNvSpPr>
            <a:spLocks noGrp="1"/>
          </p:cNvSpPr>
          <p:nvPr>
            <p:ph idx="1"/>
          </p:nvPr>
        </p:nvSpPr>
        <p:spPr/>
        <p:txBody>
          <a:bodyPr/>
          <a:lstStyle/>
          <a:p>
            <a:pPr>
              <a:buNone/>
            </a:pPr>
            <a:r>
              <a:rPr lang="en-US" dirty="0" smtClean="0"/>
              <a:t>The stone the builders rejected</a:t>
            </a:r>
            <a:br>
              <a:rPr lang="en-US" dirty="0" smtClean="0"/>
            </a:br>
            <a:r>
              <a:rPr lang="en-US" dirty="0" smtClean="0"/>
              <a:t>    has become the cornerstone;</a:t>
            </a:r>
            <a:br>
              <a:rPr lang="en-US" dirty="0" smtClean="0"/>
            </a:br>
            <a:r>
              <a:rPr lang="en-US" baseline="30000" dirty="0" smtClean="0"/>
              <a:t>23 </a:t>
            </a:r>
            <a:r>
              <a:rPr lang="en-US" dirty="0" smtClean="0"/>
              <a:t>the </a:t>
            </a:r>
            <a:r>
              <a:rPr lang="en-US" cap="small" dirty="0" smtClean="0"/>
              <a:t>Lord</a:t>
            </a:r>
            <a:r>
              <a:rPr lang="en-US" dirty="0" smtClean="0"/>
              <a:t> has done this,</a:t>
            </a:r>
            <a:br>
              <a:rPr lang="en-US" dirty="0" smtClean="0"/>
            </a:br>
            <a:r>
              <a:rPr lang="en-US" dirty="0" smtClean="0"/>
              <a:t>    and it is marvelous in our eyes.</a:t>
            </a:r>
            <a:br>
              <a:rPr lang="en-US" dirty="0" smtClean="0"/>
            </a:br>
            <a:r>
              <a:rPr lang="en-US" baseline="30000" dirty="0" smtClean="0"/>
              <a:t>24 </a:t>
            </a:r>
            <a:r>
              <a:rPr lang="en-US" dirty="0" smtClean="0"/>
              <a:t>The </a:t>
            </a:r>
            <a:r>
              <a:rPr lang="en-US" cap="small" dirty="0" smtClean="0"/>
              <a:t>Lord</a:t>
            </a:r>
            <a:r>
              <a:rPr lang="en-US" dirty="0" smtClean="0"/>
              <a:t> has done it this very day;</a:t>
            </a:r>
            <a:br>
              <a:rPr lang="en-US" dirty="0" smtClean="0"/>
            </a:br>
            <a:r>
              <a:rPr lang="en-US" dirty="0" smtClean="0"/>
              <a:t>    let us rejoice today and be glad.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23:13</a:t>
            </a:r>
            <a:endParaRPr lang="en-US" dirty="0"/>
          </a:p>
        </p:txBody>
      </p:sp>
      <p:sp>
        <p:nvSpPr>
          <p:cNvPr id="3" name="Content Placeholder 2"/>
          <p:cNvSpPr>
            <a:spLocks noGrp="1"/>
          </p:cNvSpPr>
          <p:nvPr>
            <p:ph idx="1"/>
          </p:nvPr>
        </p:nvSpPr>
        <p:spPr/>
        <p:txBody>
          <a:bodyPr/>
          <a:lstStyle/>
          <a:p>
            <a:pPr>
              <a:buNone/>
            </a:pPr>
            <a:r>
              <a:rPr lang="en-US" dirty="0" smtClean="0"/>
              <a:t>Woe to you, teachers of the law and Pharisees, you hypocrites! You shut the door of the kingdom of heaven in people’s faces. You yourselves do not enter, nor will you let those enter who are trying to.</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Ecclesiology is Christology</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Gate</a:t>
            </a:r>
            <a:endParaRPr lang="en-US" dirty="0"/>
          </a:p>
        </p:txBody>
      </p:sp>
      <p:sp>
        <p:nvSpPr>
          <p:cNvPr id="3" name="Subtitle 2"/>
          <p:cNvSpPr>
            <a:spLocks noGrp="1"/>
          </p:cNvSpPr>
          <p:nvPr>
            <p:ph type="subTitle" idx="1"/>
          </p:nvPr>
        </p:nvSpPr>
        <p:spPr/>
        <p:txBody>
          <a:bodyPr/>
          <a:lstStyle/>
          <a:p>
            <a:r>
              <a:rPr lang="en-US" dirty="0" smtClean="0">
                <a:solidFill>
                  <a:schemeClr val="tx1"/>
                </a:solidFill>
              </a:rPr>
              <a:t>Chase Pratt</a:t>
            </a:r>
          </a:p>
          <a:p>
            <a:r>
              <a:rPr lang="en-US" dirty="0" smtClean="0">
                <a:solidFill>
                  <a:schemeClr val="tx1"/>
                </a:solidFill>
              </a:rPr>
              <a:t>Romeo Church of Christ</a:t>
            </a:r>
          </a:p>
          <a:p>
            <a:r>
              <a:rPr lang="en-US" dirty="0" smtClean="0">
                <a:solidFill>
                  <a:schemeClr val="tx1"/>
                </a:solidFill>
              </a:rPr>
              <a:t>2/16/20</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a:bodyPr>
          <a:lstStyle/>
          <a:p>
            <a:pPr algn="ctr">
              <a:buNone/>
            </a:pPr>
            <a:r>
              <a:rPr lang="en-US" dirty="0" smtClean="0"/>
              <a:t>I’ve been redeemed</a:t>
            </a:r>
          </a:p>
          <a:p>
            <a:pPr algn="ctr">
              <a:buNone/>
            </a:pPr>
            <a:r>
              <a:rPr lang="en-US" dirty="0" smtClean="0"/>
              <a:t>(I’ve been redeemed)</a:t>
            </a:r>
          </a:p>
          <a:p>
            <a:pPr algn="ctr">
              <a:buNone/>
            </a:pPr>
            <a:r>
              <a:rPr lang="en-US" dirty="0" smtClean="0"/>
              <a:t>By the blood of the lamb</a:t>
            </a:r>
          </a:p>
          <a:p>
            <a:pPr algn="ctr">
              <a:buNone/>
            </a:pPr>
            <a:r>
              <a:rPr lang="en-US" dirty="0" smtClean="0"/>
              <a:t>(By the blood of the lamb)</a:t>
            </a:r>
          </a:p>
          <a:p>
            <a:pPr algn="ctr">
              <a:buNone/>
            </a:pPr>
            <a:r>
              <a:rPr lang="en-US" dirty="0" smtClean="0"/>
              <a:t>I’ve been redeemed </a:t>
            </a:r>
            <a:r>
              <a:rPr lang="en-US" dirty="0"/>
              <a:t>b</a:t>
            </a:r>
            <a:r>
              <a:rPr lang="en-US" dirty="0" smtClean="0"/>
              <a:t>y the blood of the lamb</a:t>
            </a:r>
          </a:p>
          <a:p>
            <a:pPr algn="ctr">
              <a:buNone/>
            </a:pPr>
            <a:r>
              <a:rPr lang="en-US" dirty="0" smtClean="0"/>
              <a:t>I’ve been redeemed by the blood of the lamb</a:t>
            </a:r>
          </a:p>
          <a:p>
            <a:pPr algn="ctr">
              <a:buNone/>
            </a:pPr>
            <a:r>
              <a:rPr lang="en-US" dirty="0" smtClean="0"/>
              <a:t>Save by the Holy Ghost I am</a:t>
            </a:r>
          </a:p>
          <a:p>
            <a:pPr algn="ctr">
              <a:buNone/>
            </a:pPr>
            <a:r>
              <a:rPr lang="en-US" dirty="0" smtClean="0"/>
              <a:t>All my sins are washed away</a:t>
            </a:r>
          </a:p>
          <a:p>
            <a:pPr algn="ctr">
              <a:buNone/>
            </a:pPr>
            <a:r>
              <a:rPr lang="en-US" dirty="0" smtClean="0"/>
              <a:t>I’ve been redeemed</a:t>
            </a:r>
          </a:p>
          <a:p>
            <a:pPr algn="ctr">
              <a:buNone/>
            </a:pPr>
            <a:endParaRPr lang="en-US" dirty="0" smtClean="0"/>
          </a:p>
          <a:p>
            <a:pPr algn="ctr">
              <a:buNone/>
            </a:pPr>
            <a:endParaRPr lang="en-US" dirty="0" smtClean="0"/>
          </a:p>
          <a:p>
            <a:pPr algn="ct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a:bodyPr>
          <a:lstStyle/>
          <a:p>
            <a:pPr algn="ctr">
              <a:buNone/>
            </a:pPr>
            <a:r>
              <a:rPr lang="en-US" dirty="0" smtClean="0"/>
              <a:t>Oh, You can’t get to Heaven</a:t>
            </a:r>
          </a:p>
          <a:p>
            <a:pPr algn="ctr">
              <a:buNone/>
            </a:pPr>
            <a:r>
              <a:rPr lang="en-US" dirty="0" smtClean="0"/>
              <a:t>(Oh, You can’t get to Heaven)</a:t>
            </a:r>
          </a:p>
          <a:p>
            <a:pPr algn="ctr">
              <a:buNone/>
            </a:pPr>
            <a:r>
              <a:rPr lang="en-US" dirty="0" smtClean="0"/>
              <a:t>On roller skates</a:t>
            </a:r>
          </a:p>
          <a:p>
            <a:pPr algn="ctr">
              <a:buNone/>
            </a:pPr>
            <a:r>
              <a:rPr lang="en-US" dirty="0" smtClean="0"/>
              <a:t>(On roller skates)</a:t>
            </a:r>
          </a:p>
          <a:p>
            <a:pPr algn="ctr">
              <a:buNone/>
            </a:pPr>
            <a:r>
              <a:rPr lang="en-US" dirty="0" smtClean="0"/>
              <a:t>Oh, You can’t get to Heaven </a:t>
            </a:r>
            <a:r>
              <a:rPr lang="en-US" dirty="0"/>
              <a:t>o</a:t>
            </a:r>
            <a:r>
              <a:rPr lang="en-US" dirty="0" smtClean="0"/>
              <a:t>n roller skates</a:t>
            </a:r>
          </a:p>
          <a:p>
            <a:pPr algn="ctr">
              <a:buNone/>
            </a:pPr>
            <a:r>
              <a:rPr lang="en-US" dirty="0" smtClean="0"/>
              <a:t>Oh, You can’t get to Heaven on roller skates</a:t>
            </a:r>
          </a:p>
          <a:p>
            <a:pPr algn="ctr">
              <a:buNone/>
            </a:pPr>
            <a:r>
              <a:rPr lang="en-US" dirty="0" smtClean="0"/>
              <a:t>‘Cause you’ll roll right past those pearly gates</a:t>
            </a:r>
            <a:endParaRPr lang="en-US" dirty="0" smtClean="0"/>
          </a:p>
          <a:p>
            <a:pPr algn="ctr">
              <a:buNone/>
            </a:pPr>
            <a:r>
              <a:rPr lang="en-US" dirty="0" smtClean="0"/>
              <a:t>All my sins are washed away</a:t>
            </a:r>
          </a:p>
          <a:p>
            <a:pPr algn="ctr">
              <a:buNone/>
            </a:pPr>
            <a:r>
              <a:rPr lang="en-US" dirty="0" smtClean="0"/>
              <a:t>I’ve been redeemed</a:t>
            </a:r>
          </a:p>
          <a:p>
            <a:pPr algn="ctr">
              <a:buNone/>
            </a:pPr>
            <a:endParaRPr lang="en-US" dirty="0" smtClean="0"/>
          </a:p>
          <a:p>
            <a:pPr algn="ctr">
              <a:buNone/>
            </a:pPr>
            <a:endParaRPr lang="en-US" dirty="0" smtClean="0"/>
          </a:p>
          <a:p>
            <a:pPr algn="ct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a:bodyPr>
          <a:lstStyle/>
          <a:p>
            <a:pPr algn="ctr">
              <a:buNone/>
            </a:pPr>
            <a:r>
              <a:rPr lang="en-US" dirty="0" smtClean="0"/>
              <a:t>Oh, You can’t get to Heaven</a:t>
            </a:r>
          </a:p>
          <a:p>
            <a:pPr algn="ctr">
              <a:buNone/>
            </a:pPr>
            <a:r>
              <a:rPr lang="en-US" dirty="0" smtClean="0"/>
              <a:t>(Oh, You can’t get to Heaven)</a:t>
            </a:r>
          </a:p>
          <a:p>
            <a:pPr algn="ctr">
              <a:buNone/>
            </a:pPr>
            <a:r>
              <a:rPr lang="en-US" dirty="0" smtClean="0"/>
              <a:t>In a limousine</a:t>
            </a:r>
          </a:p>
          <a:p>
            <a:pPr algn="ctr">
              <a:buNone/>
            </a:pPr>
            <a:r>
              <a:rPr lang="en-US" dirty="0" smtClean="0"/>
              <a:t>(In a limousine)</a:t>
            </a:r>
          </a:p>
          <a:p>
            <a:pPr algn="ctr">
              <a:buNone/>
            </a:pPr>
            <a:r>
              <a:rPr lang="en-US" dirty="0" smtClean="0"/>
              <a:t>Oh, You can’t get to Heaven in a limousine</a:t>
            </a:r>
          </a:p>
          <a:p>
            <a:pPr algn="ctr">
              <a:buNone/>
            </a:pPr>
            <a:r>
              <a:rPr lang="en-US" dirty="0" smtClean="0"/>
              <a:t>Oh, You can’t get to Heaven in a limousine</a:t>
            </a:r>
          </a:p>
          <a:p>
            <a:pPr algn="ctr">
              <a:buNone/>
            </a:pPr>
            <a:r>
              <a:rPr lang="en-US" dirty="0" smtClean="0"/>
              <a:t>‘Cause Heaven </a:t>
            </a:r>
            <a:r>
              <a:rPr lang="en-US" dirty="0" err="1" smtClean="0"/>
              <a:t>ain’t</a:t>
            </a:r>
            <a:r>
              <a:rPr lang="en-US" dirty="0" smtClean="0"/>
              <a:t> got no gasoline</a:t>
            </a:r>
            <a:endParaRPr lang="en-US" dirty="0" smtClean="0"/>
          </a:p>
          <a:p>
            <a:pPr algn="ctr">
              <a:buNone/>
            </a:pPr>
            <a:r>
              <a:rPr lang="en-US" dirty="0" smtClean="0"/>
              <a:t>All my sins are washed away</a:t>
            </a:r>
          </a:p>
          <a:p>
            <a:pPr algn="ctr">
              <a:buNone/>
            </a:pPr>
            <a:r>
              <a:rPr lang="en-US" dirty="0" smtClean="0"/>
              <a:t>I’ve been redeemed</a:t>
            </a:r>
          </a:p>
          <a:p>
            <a:pPr algn="ctr">
              <a:buNone/>
            </a:pPr>
            <a:endParaRPr lang="en-US" dirty="0" smtClean="0"/>
          </a:p>
          <a:p>
            <a:pPr algn="ctr">
              <a:buNone/>
            </a:pPr>
            <a:endParaRPr lang="en-US" dirty="0" smtClean="0"/>
          </a:p>
          <a:p>
            <a:pPr algn="ct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a:bodyPr>
          <a:lstStyle/>
          <a:p>
            <a:pPr algn="ctr">
              <a:buNone/>
            </a:pPr>
            <a:r>
              <a:rPr lang="en-US" dirty="0" smtClean="0"/>
              <a:t>Oh, You can’t get to Heaven</a:t>
            </a:r>
          </a:p>
          <a:p>
            <a:pPr algn="ctr">
              <a:buNone/>
            </a:pPr>
            <a:r>
              <a:rPr lang="en-US" dirty="0" smtClean="0"/>
              <a:t>(Oh, You can’t get to Heaven)</a:t>
            </a:r>
          </a:p>
          <a:p>
            <a:pPr algn="ctr">
              <a:buNone/>
            </a:pPr>
            <a:r>
              <a:rPr lang="en-US" dirty="0" smtClean="0"/>
              <a:t>In a shopping cart</a:t>
            </a:r>
          </a:p>
          <a:p>
            <a:pPr algn="ctr">
              <a:buNone/>
            </a:pPr>
            <a:r>
              <a:rPr lang="en-US" dirty="0" smtClean="0"/>
              <a:t>(In a shopping cart)</a:t>
            </a:r>
          </a:p>
          <a:p>
            <a:pPr algn="ctr">
              <a:buNone/>
            </a:pPr>
            <a:r>
              <a:rPr lang="en-US" dirty="0" smtClean="0"/>
              <a:t>Oh, You can’t get to Heaven In a shopping cart</a:t>
            </a:r>
          </a:p>
          <a:p>
            <a:pPr algn="ctr">
              <a:buNone/>
            </a:pPr>
            <a:r>
              <a:rPr lang="en-US" dirty="0" smtClean="0"/>
              <a:t>Oh, You can’t get to Heaven In a shopping cart</a:t>
            </a:r>
          </a:p>
          <a:p>
            <a:pPr algn="ctr">
              <a:buNone/>
            </a:pPr>
            <a:r>
              <a:rPr lang="en-US" dirty="0" smtClean="0"/>
              <a:t>‘Cause Heaven </a:t>
            </a:r>
            <a:r>
              <a:rPr lang="en-US" dirty="0" err="1" smtClean="0"/>
              <a:t>ain’t</a:t>
            </a:r>
            <a:r>
              <a:rPr lang="en-US" dirty="0" smtClean="0"/>
              <a:t> got no </a:t>
            </a:r>
            <a:r>
              <a:rPr lang="en-US" dirty="0" err="1" smtClean="0"/>
              <a:t>WalMart</a:t>
            </a:r>
            <a:endParaRPr lang="en-US" dirty="0" smtClean="0"/>
          </a:p>
          <a:p>
            <a:pPr algn="ctr">
              <a:buNone/>
            </a:pPr>
            <a:r>
              <a:rPr lang="en-US" dirty="0" smtClean="0"/>
              <a:t>All my sins are washed away</a:t>
            </a:r>
          </a:p>
          <a:p>
            <a:pPr algn="ctr">
              <a:buNone/>
            </a:pPr>
            <a:r>
              <a:rPr lang="en-US" dirty="0" smtClean="0"/>
              <a:t>I’ve been redeemed</a:t>
            </a:r>
          </a:p>
          <a:p>
            <a:pPr algn="ctr">
              <a:buNone/>
            </a:pPr>
            <a:endParaRPr lang="en-US" dirty="0" smtClean="0"/>
          </a:p>
          <a:p>
            <a:pPr algn="ctr">
              <a:buNone/>
            </a:pPr>
            <a:endParaRPr lang="en-US" dirty="0" smtClean="0"/>
          </a:p>
          <a:p>
            <a:pPr algn="ct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a:bodyPr>
          <a:lstStyle/>
          <a:p>
            <a:pPr algn="ctr">
              <a:buNone/>
            </a:pPr>
            <a:r>
              <a:rPr lang="en-US" dirty="0" smtClean="0"/>
              <a:t>Oh, You can’t get to Heaven</a:t>
            </a:r>
          </a:p>
          <a:p>
            <a:pPr algn="ctr">
              <a:buNone/>
            </a:pPr>
            <a:r>
              <a:rPr lang="en-US" dirty="0" smtClean="0"/>
              <a:t>(Oh, You can’t get to Heaven)</a:t>
            </a:r>
          </a:p>
          <a:p>
            <a:pPr algn="ctr">
              <a:buNone/>
            </a:pPr>
            <a:r>
              <a:rPr lang="en-US" dirty="0" smtClean="0"/>
              <a:t>In a taco shell</a:t>
            </a:r>
          </a:p>
          <a:p>
            <a:pPr algn="ctr">
              <a:buNone/>
            </a:pPr>
            <a:r>
              <a:rPr lang="en-US" dirty="0" smtClean="0"/>
              <a:t>(In a taco shell)</a:t>
            </a:r>
          </a:p>
          <a:p>
            <a:pPr algn="ctr">
              <a:buNone/>
            </a:pPr>
            <a:r>
              <a:rPr lang="en-US" dirty="0" smtClean="0"/>
              <a:t>Oh, You can’t get to Heaven In a taco shell</a:t>
            </a:r>
          </a:p>
          <a:p>
            <a:pPr algn="ctr">
              <a:buNone/>
            </a:pPr>
            <a:r>
              <a:rPr lang="en-US" dirty="0" smtClean="0"/>
              <a:t>Oh, You can’t get to Heaven In a taco shell</a:t>
            </a:r>
          </a:p>
          <a:p>
            <a:pPr algn="ctr">
              <a:buNone/>
            </a:pPr>
            <a:r>
              <a:rPr lang="en-US" dirty="0" smtClean="0"/>
              <a:t>‘Cause Heaven </a:t>
            </a:r>
            <a:r>
              <a:rPr lang="en-US" dirty="0" err="1" smtClean="0"/>
              <a:t>ain’t</a:t>
            </a:r>
            <a:r>
              <a:rPr lang="en-US" dirty="0" smtClean="0"/>
              <a:t> got no Taco Bell</a:t>
            </a:r>
            <a:endParaRPr lang="en-US" dirty="0" smtClean="0"/>
          </a:p>
          <a:p>
            <a:pPr algn="ctr">
              <a:buNone/>
            </a:pPr>
            <a:r>
              <a:rPr lang="en-US" dirty="0" smtClean="0"/>
              <a:t>All my sins are washed away</a:t>
            </a:r>
          </a:p>
          <a:p>
            <a:pPr algn="ctr">
              <a:buNone/>
            </a:pPr>
            <a:r>
              <a:rPr lang="en-US" dirty="0" smtClean="0"/>
              <a:t>I’ve been redeemed</a:t>
            </a:r>
          </a:p>
          <a:p>
            <a:pPr algn="ctr">
              <a:buNone/>
            </a:pPr>
            <a:endParaRPr lang="en-US" dirty="0" smtClean="0"/>
          </a:p>
          <a:p>
            <a:pPr algn="ctr">
              <a:buNone/>
            </a:pPr>
            <a:endParaRPr lang="en-US" dirty="0" smtClean="0"/>
          </a:p>
          <a:p>
            <a:pPr algn="ct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Gate</a:t>
            </a:r>
            <a:endParaRPr lang="en-US" dirty="0"/>
          </a:p>
        </p:txBody>
      </p:sp>
      <p:sp>
        <p:nvSpPr>
          <p:cNvPr id="3" name="Subtitle 2"/>
          <p:cNvSpPr>
            <a:spLocks noGrp="1"/>
          </p:cNvSpPr>
          <p:nvPr>
            <p:ph type="subTitle" idx="1"/>
          </p:nvPr>
        </p:nvSpPr>
        <p:spPr/>
        <p:txBody>
          <a:bodyPr/>
          <a:lstStyle/>
          <a:p>
            <a:r>
              <a:rPr lang="en-US" dirty="0" smtClean="0">
                <a:solidFill>
                  <a:schemeClr val="tx1"/>
                </a:solidFill>
              </a:rPr>
              <a:t>Chase Pratt</a:t>
            </a:r>
          </a:p>
          <a:p>
            <a:r>
              <a:rPr lang="en-US" dirty="0" smtClean="0">
                <a:solidFill>
                  <a:schemeClr val="tx1"/>
                </a:solidFill>
              </a:rPr>
              <a:t>Romeo Church of Christ</a:t>
            </a:r>
          </a:p>
          <a:p>
            <a:r>
              <a:rPr lang="en-US" dirty="0" smtClean="0">
                <a:solidFill>
                  <a:schemeClr val="tx1"/>
                </a:solidFill>
              </a:rPr>
              <a:t>2/16/20</a:t>
            </a:r>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https://mcusercontent.com/0133d95cde6b1f52dae0214b9/images/972acb52-98d6-4d3b-87af-3fbeab4bb6de.jpg"/>
          <p:cNvPicPr>
            <a:picLocks noChangeAspect="1" noChangeArrowheads="1"/>
          </p:cNvPicPr>
          <p:nvPr/>
        </p:nvPicPr>
        <p:blipFill>
          <a:blip r:embed="rId2" cstate="print"/>
          <a:srcRect/>
          <a:stretch>
            <a:fillRect/>
          </a:stretch>
        </p:blipFill>
        <p:spPr bwMode="auto">
          <a:xfrm>
            <a:off x="457200" y="152400"/>
            <a:ext cx="3429000" cy="3429000"/>
          </a:xfrm>
          <a:prstGeom prst="rect">
            <a:avLst/>
          </a:prstGeom>
          <a:noFill/>
        </p:spPr>
      </p:pic>
      <p:pic>
        <p:nvPicPr>
          <p:cNvPr id="1028" name="Picture 4" descr="https://mcusercontent.com/0133d95cde6b1f52dae0214b9/images/7e0124a6-a722-4e86-8bc8-264a70149e3c.jpg"/>
          <p:cNvPicPr>
            <a:picLocks noChangeAspect="1" noChangeArrowheads="1"/>
          </p:cNvPicPr>
          <p:nvPr/>
        </p:nvPicPr>
        <p:blipFill>
          <a:blip r:embed="rId3" cstate="print"/>
          <a:srcRect/>
          <a:stretch>
            <a:fillRect/>
          </a:stretch>
        </p:blipFill>
        <p:spPr bwMode="auto">
          <a:xfrm>
            <a:off x="5105400" y="152400"/>
            <a:ext cx="3429000" cy="3429000"/>
          </a:xfrm>
          <a:prstGeom prst="rect">
            <a:avLst/>
          </a:prstGeom>
          <a:noFill/>
        </p:spPr>
      </p:pic>
      <p:pic>
        <p:nvPicPr>
          <p:cNvPr id="1030" name="Picture 6" descr="https://mcusercontent.com/0133d95cde6b1f52dae0214b9/images/a8b3693c-df10-4833-aefb-b9f40441ab56.jpg"/>
          <p:cNvPicPr>
            <a:picLocks noChangeAspect="1" noChangeArrowheads="1"/>
          </p:cNvPicPr>
          <p:nvPr/>
        </p:nvPicPr>
        <p:blipFill>
          <a:blip r:embed="rId4" cstate="print"/>
          <a:srcRect/>
          <a:stretch>
            <a:fillRect/>
          </a:stretch>
        </p:blipFill>
        <p:spPr bwMode="auto">
          <a:xfrm>
            <a:off x="5410200" y="3657600"/>
            <a:ext cx="3200400" cy="3200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https://mcusercontent.com/0133d95cde6b1f52dae0214b9/images/972acb52-98d6-4d3b-87af-3fbeab4bb6de.jpg"/>
          <p:cNvPicPr>
            <a:picLocks noChangeAspect="1" noChangeArrowheads="1"/>
          </p:cNvPicPr>
          <p:nvPr/>
        </p:nvPicPr>
        <p:blipFill>
          <a:blip r:embed="rId2" cstate="print"/>
          <a:srcRect/>
          <a:stretch>
            <a:fillRect/>
          </a:stretch>
        </p:blipFill>
        <p:spPr bwMode="auto">
          <a:xfrm>
            <a:off x="457200" y="152400"/>
            <a:ext cx="3429000" cy="3429000"/>
          </a:xfrm>
          <a:prstGeom prst="rect">
            <a:avLst/>
          </a:prstGeom>
          <a:noFill/>
        </p:spPr>
      </p:pic>
      <p:pic>
        <p:nvPicPr>
          <p:cNvPr id="1028" name="Picture 4" descr="https://mcusercontent.com/0133d95cde6b1f52dae0214b9/images/7e0124a6-a722-4e86-8bc8-264a70149e3c.jpg"/>
          <p:cNvPicPr>
            <a:picLocks noChangeAspect="1" noChangeArrowheads="1"/>
          </p:cNvPicPr>
          <p:nvPr/>
        </p:nvPicPr>
        <p:blipFill>
          <a:blip r:embed="rId3" cstate="print"/>
          <a:srcRect/>
          <a:stretch>
            <a:fillRect/>
          </a:stretch>
        </p:blipFill>
        <p:spPr bwMode="auto">
          <a:xfrm>
            <a:off x="5105400" y="152400"/>
            <a:ext cx="3429000" cy="3429000"/>
          </a:xfrm>
          <a:prstGeom prst="rect">
            <a:avLst/>
          </a:prstGeom>
          <a:noFill/>
        </p:spPr>
      </p:pic>
      <p:pic>
        <p:nvPicPr>
          <p:cNvPr id="1030" name="Picture 6" descr="https://mcusercontent.com/0133d95cde6b1f52dae0214b9/images/a8b3693c-df10-4833-aefb-b9f40441ab56.jpg"/>
          <p:cNvPicPr>
            <a:picLocks noChangeAspect="1" noChangeArrowheads="1"/>
          </p:cNvPicPr>
          <p:nvPr/>
        </p:nvPicPr>
        <p:blipFill>
          <a:blip r:embed="rId4" cstate="print"/>
          <a:srcRect/>
          <a:stretch>
            <a:fillRect/>
          </a:stretch>
        </p:blipFill>
        <p:spPr bwMode="auto">
          <a:xfrm>
            <a:off x="5410200" y="3657600"/>
            <a:ext cx="3200400" cy="3200400"/>
          </a:xfrm>
          <a:prstGeom prst="rect">
            <a:avLst/>
          </a:prstGeom>
          <a:noFill/>
        </p:spPr>
      </p:pic>
      <p:sp>
        <p:nvSpPr>
          <p:cNvPr id="7" name="TextBox 6"/>
          <p:cNvSpPr txBox="1"/>
          <p:nvPr/>
        </p:nvSpPr>
        <p:spPr>
          <a:xfrm>
            <a:off x="304800" y="5410200"/>
            <a:ext cx="4876800" cy="646331"/>
          </a:xfrm>
          <a:prstGeom prst="rect">
            <a:avLst/>
          </a:prstGeom>
          <a:noFill/>
        </p:spPr>
        <p:txBody>
          <a:bodyPr wrap="square" rtlCol="0">
            <a:spAutoFit/>
          </a:bodyPr>
          <a:lstStyle/>
          <a:p>
            <a:r>
              <a:rPr lang="en-US" dirty="0" smtClean="0">
                <a:hlinkClick r:id="rId5"/>
              </a:rPr>
              <a:t>https://smile.amazon.com/hz/charitylist/ls/1Z208VHFTDPBD/ref=smi_ext_lnk_lcl_cl</a:t>
            </a:r>
            <a:endParaRPr lang="en-US" dirty="0"/>
          </a:p>
        </p:txBody>
      </p:sp>
      <p:sp>
        <p:nvSpPr>
          <p:cNvPr id="8" name="TextBox 7"/>
          <p:cNvSpPr txBox="1"/>
          <p:nvPr/>
        </p:nvSpPr>
        <p:spPr>
          <a:xfrm>
            <a:off x="304800" y="4191000"/>
            <a:ext cx="4800600" cy="954107"/>
          </a:xfrm>
          <a:prstGeom prst="rect">
            <a:avLst/>
          </a:prstGeom>
          <a:noFill/>
        </p:spPr>
        <p:txBody>
          <a:bodyPr wrap="square" rtlCol="0">
            <a:spAutoFit/>
          </a:bodyPr>
          <a:lstStyle/>
          <a:p>
            <a:pPr algn="ctr"/>
            <a:r>
              <a:rPr lang="en-US" sz="2800" dirty="0" smtClean="0"/>
              <a:t>Amazon.com Charity Lists:</a:t>
            </a:r>
          </a:p>
          <a:p>
            <a:pPr algn="ctr"/>
            <a:r>
              <a:rPr lang="en-US" sz="2800" dirty="0" smtClean="0"/>
              <a:t>End of the Road</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455</Words>
  <Application>Microsoft Office PowerPoint</Application>
  <PresentationFormat>On-screen Show (4:3)</PresentationFormat>
  <Paragraphs>75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The Gate</vt:lpstr>
      <vt:lpstr>Slide 8</vt:lpstr>
      <vt:lpstr>Slide 9</vt:lpstr>
      <vt:lpstr>John 10:7-10</vt:lpstr>
      <vt:lpstr>John 14:5-7</vt:lpstr>
      <vt:lpstr>Psalm 118:19-21</vt:lpstr>
      <vt:lpstr>Psalm 118:22-24</vt:lpstr>
      <vt:lpstr>Matthew 23:13</vt:lpstr>
      <vt:lpstr>Ecclesiology is Christology</vt:lpstr>
      <vt:lpstr>The Gate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Gate</dc:title>
  <dc:creator>Chase</dc:creator>
  <cp:lastModifiedBy>Chase</cp:lastModifiedBy>
  <cp:revision>3</cp:revision>
  <dcterms:created xsi:type="dcterms:W3CDTF">2020-02-16T12:53:02Z</dcterms:created>
  <dcterms:modified xsi:type="dcterms:W3CDTF">2020-02-16T13:59:39Z</dcterms:modified>
</cp:coreProperties>
</file>