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74" r:id="rId3"/>
    <p:sldId id="275" r:id="rId4"/>
    <p:sldId id="257" r:id="rId5"/>
    <p:sldId id="258" r:id="rId6"/>
    <p:sldId id="260" r:id="rId7"/>
    <p:sldId id="261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1" r:id="rId2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81918-EA1A-4C66-A26D-156A8A0EAC3D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37D1F-1B53-47DA-B473-BD0A0C8CD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D181-511F-4394-BD36-F2F79C6DA3E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1364-65CF-4A50-B096-F7FADED05C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Good Shepherd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Chase Pratt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Romeo Church of Christ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2/23/20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10:25-28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Jesus answered, “I did tell you, but you do not believe. The works I do in my Father’s name testify about me, </a:t>
            </a:r>
            <a:r>
              <a:rPr lang="en-US" baseline="30000" dirty="0" smtClean="0"/>
              <a:t>26 </a:t>
            </a:r>
            <a:r>
              <a:rPr lang="en-US" dirty="0" smtClean="0"/>
              <a:t>but you do not believe because you are not my sheep. </a:t>
            </a:r>
            <a:r>
              <a:rPr lang="en-US" baseline="30000" dirty="0" smtClean="0"/>
              <a:t>27 </a:t>
            </a:r>
            <a:r>
              <a:rPr lang="en-US" b="1" dirty="0" smtClean="0"/>
              <a:t>My sheep listen to my voice; I know them, and they follow me. </a:t>
            </a:r>
            <a:r>
              <a:rPr lang="en-US" baseline="30000" dirty="0" smtClean="0"/>
              <a:t>28 </a:t>
            </a:r>
            <a:r>
              <a:rPr lang="en-US" dirty="0" smtClean="0"/>
              <a:t>I give them eternal life, and they shall never perish; no one will snatch them out of my hand.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20:11-13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Now Mary stood outside the tomb crying. As she wept, she bent over to look into the tomb </a:t>
            </a:r>
            <a:r>
              <a:rPr lang="en-US" baseline="30000" dirty="0" smtClean="0"/>
              <a:t>12 </a:t>
            </a:r>
            <a:r>
              <a:rPr lang="en-US" dirty="0" smtClean="0"/>
              <a:t>and saw two angels in white, seated where Jesus’ body had been, one at the head and the other at the foot.</a:t>
            </a:r>
          </a:p>
          <a:p>
            <a:pPr>
              <a:buNone/>
            </a:pPr>
            <a:r>
              <a:rPr lang="en-US" baseline="30000" dirty="0" smtClean="0"/>
              <a:t>13 </a:t>
            </a:r>
            <a:r>
              <a:rPr lang="en-US" dirty="0" smtClean="0"/>
              <a:t>They asked her, “Woman, why are you crying?”</a:t>
            </a:r>
          </a:p>
          <a:p>
            <a:pPr>
              <a:buNone/>
            </a:pPr>
            <a:r>
              <a:rPr lang="en-US" dirty="0" smtClean="0"/>
              <a:t>“They have taken my Lord away,” she said, “and I don’t know where they have put him.”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20:14-16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At this, she turned around and saw Jesus standing there, but she did not realize that it was Jesus.</a:t>
            </a:r>
          </a:p>
          <a:p>
            <a:pPr>
              <a:buNone/>
            </a:pPr>
            <a:r>
              <a:rPr lang="en-US" baseline="30000" dirty="0" smtClean="0"/>
              <a:t>15 </a:t>
            </a:r>
            <a:r>
              <a:rPr lang="en-US" dirty="0" smtClean="0"/>
              <a:t>He asked her, “Woman, why are you crying? Who is it you are looking for?”</a:t>
            </a:r>
          </a:p>
          <a:p>
            <a:pPr>
              <a:buNone/>
            </a:pPr>
            <a:r>
              <a:rPr lang="en-US" dirty="0" smtClean="0"/>
              <a:t>Thinking he was the gardener, she said, “Sir, if you have carried him away, tell me where you have put him, and I will get him.”</a:t>
            </a:r>
          </a:p>
          <a:p>
            <a:pPr>
              <a:buNone/>
            </a:pPr>
            <a:r>
              <a:rPr lang="en-US" baseline="30000" dirty="0" smtClean="0"/>
              <a:t>16 </a:t>
            </a:r>
            <a:r>
              <a:rPr lang="en-US" dirty="0" smtClean="0"/>
              <a:t>Jesus said to her, “Mary.”</a:t>
            </a:r>
          </a:p>
          <a:p>
            <a:pPr>
              <a:buNone/>
            </a:pPr>
            <a:r>
              <a:rPr lang="en-US" dirty="0" smtClean="0"/>
              <a:t>She turned toward him and cried out in Aramaic, “</a:t>
            </a:r>
            <a:r>
              <a:rPr lang="en-US" dirty="0" err="1" smtClean="0"/>
              <a:t>Rabboni</a:t>
            </a:r>
            <a:r>
              <a:rPr lang="en-US" dirty="0" smtClean="0"/>
              <a:t>!” (which means “Teacher”).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10:3-5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gatekeeper opens the gate for him, and the sheep listen to his voice. </a:t>
            </a:r>
            <a:r>
              <a:rPr lang="en-US" b="1" dirty="0" smtClean="0"/>
              <a:t>He calls his own sheep by name</a:t>
            </a:r>
            <a:r>
              <a:rPr lang="en-US" dirty="0" smtClean="0"/>
              <a:t> and leads them out. </a:t>
            </a:r>
            <a:r>
              <a:rPr lang="en-US" baseline="30000" dirty="0" smtClean="0"/>
              <a:t>4 </a:t>
            </a:r>
            <a:r>
              <a:rPr lang="en-US" dirty="0" smtClean="0"/>
              <a:t>When he has brought out all his own, he goes on ahead of them, and </a:t>
            </a:r>
            <a:r>
              <a:rPr lang="en-US" b="1" dirty="0" smtClean="0"/>
              <a:t>his sheep follow him because they know his voice</a:t>
            </a:r>
            <a:r>
              <a:rPr lang="en-US" dirty="0" smtClean="0"/>
              <a:t>. </a:t>
            </a:r>
            <a:r>
              <a:rPr lang="en-US" baseline="30000" dirty="0" smtClean="0"/>
              <a:t>5 </a:t>
            </a:r>
            <a:r>
              <a:rPr lang="en-US" dirty="0" smtClean="0"/>
              <a:t>But they will never follow a stranger; in fact, they will run away from him because they do not recognize a stranger’s voice.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“Lord,” Martha said to Jesus, “if you had been here, my brother would not have died.”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11:21,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“Lord,” Martha said to Jesus, “if you had been here, my brother would not have died.”</a:t>
            </a:r>
          </a:p>
          <a:p>
            <a:pPr>
              <a:buNone/>
            </a:pPr>
            <a:r>
              <a:rPr lang="en-US" dirty="0" smtClean="0"/>
              <a:t>When Mary reached the place where Jesus was and saw him, she fell at his feet and said, “Lord, if you had been here, my brother would not have died.”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11:21, 32, 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“Lord,” Martha said to Jesus, “if you had been here, my brother would not have died.”</a:t>
            </a:r>
          </a:p>
          <a:p>
            <a:pPr>
              <a:buNone/>
            </a:pPr>
            <a:r>
              <a:rPr lang="en-US" dirty="0" smtClean="0"/>
              <a:t>When Mary reached the place where Jesus was and saw him, she fell at his feet and said, “Lord, if you had been here, my brother would not have died.”</a:t>
            </a:r>
          </a:p>
          <a:p>
            <a:pPr>
              <a:buNone/>
            </a:pPr>
            <a:r>
              <a:rPr lang="en-US" dirty="0" smtClean="0"/>
              <a:t>But some of them said, “Could not he who opened the eyes of the blind man have kept this man from dying?”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5:28-29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“Do not be amazed at this, for a time is coming when all who are in their graves will hear his voice </a:t>
            </a:r>
            <a:r>
              <a:rPr lang="en-US" baseline="30000" dirty="0" smtClean="0"/>
              <a:t>29 </a:t>
            </a:r>
            <a:r>
              <a:rPr lang="en-US" dirty="0" smtClean="0"/>
              <a:t>and come out—those who have done what is good will rise to live, and those who have done what is evil will rise to be condemned.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21:18-19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truly I tell you, when you were younger you dressed yourself and went where you wanted; but when you are old you will stretch out your hands, and someone else will dress you and lead you where you do not want to go.” </a:t>
            </a:r>
            <a:r>
              <a:rPr lang="en-US" baseline="30000" dirty="0" smtClean="0"/>
              <a:t>19 </a:t>
            </a:r>
            <a:r>
              <a:rPr lang="en-US" dirty="0" smtClean="0"/>
              <a:t>Jesus said this to indicate the kind of death by which Peter would glorify God. Then he said to him, “Follow me!”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21:22-24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Jesus answered, “If I want him to remain alive until I return, what is that to you? You must follow me.” </a:t>
            </a:r>
            <a:r>
              <a:rPr lang="en-US" baseline="30000" dirty="0" smtClean="0"/>
              <a:t>23 </a:t>
            </a:r>
            <a:r>
              <a:rPr lang="en-US" dirty="0" smtClean="0"/>
              <a:t>Because of this, the rumor spread among the believers that this disciple would not die. But Jesus did not say that he would not die; he only said, “If I want him to remain alive until I return, what is that to you?”</a:t>
            </a:r>
          </a:p>
          <a:p>
            <a:pPr>
              <a:buNone/>
            </a:pPr>
            <a:r>
              <a:rPr lang="en-US" baseline="30000" dirty="0" smtClean="0"/>
              <a:t>24 </a:t>
            </a:r>
            <a:r>
              <a:rPr lang="en-US" dirty="0" smtClean="0"/>
              <a:t>This is the disciple who testifies to these things and who wrote them down. We know that his testimony is true.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mcusercontent.com/0133d95cde6b1f52dae0214b9/images/972acb52-98d6-4d3b-87af-3fbeab4bb6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3429000" cy="3429000"/>
          </a:xfrm>
          <a:prstGeom prst="rect">
            <a:avLst/>
          </a:prstGeom>
          <a:noFill/>
        </p:spPr>
      </p:pic>
      <p:pic>
        <p:nvPicPr>
          <p:cNvPr id="1028" name="Picture 4" descr="https://mcusercontent.com/0133d95cde6b1f52dae0214b9/images/7e0124a6-a722-4e86-8bc8-264a70149e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"/>
            <a:ext cx="3429000" cy="3429000"/>
          </a:xfrm>
          <a:prstGeom prst="rect">
            <a:avLst/>
          </a:prstGeom>
          <a:noFill/>
        </p:spPr>
      </p:pic>
      <p:pic>
        <p:nvPicPr>
          <p:cNvPr id="1030" name="Picture 6" descr="https://mcusercontent.com/0133d95cde6b1f52dae0214b9/images/a8b3693c-df10-4833-aefb-b9f40441ab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657600"/>
            <a:ext cx="3200400" cy="3200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54102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tinyurl.com/</a:t>
            </a:r>
            <a:r>
              <a:rPr lang="en-US" sz="2800" dirty="0" err="1" smtClean="0"/>
              <a:t>hopehouselist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1910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Amazon.com Charity Lists:</a:t>
            </a:r>
          </a:p>
          <a:p>
            <a:pPr algn="ctr"/>
            <a:r>
              <a:rPr lang="en-US" sz="2800" dirty="0" smtClean="0"/>
              <a:t>End of the Road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20:30-31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Jesus performed many other signs in the presence of his disciples, which are not recorded in this book. </a:t>
            </a:r>
            <a:r>
              <a:rPr lang="en-US" baseline="30000" dirty="0" smtClean="0"/>
              <a:t>31 </a:t>
            </a:r>
            <a:r>
              <a:rPr lang="en-US" dirty="0" smtClean="0"/>
              <a:t>But these are written that you may keep believing that Jesus is the Messiah, the Son of God, and that by believing you may have life in his name.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Good Shepherd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Chase Pratt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Romeo Church of Christ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2/23/20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10:3-5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gatekeeper opens the gate for him, and the sheep listen to his voice. He calls his own sheep by name and leads them out. </a:t>
            </a:r>
            <a:r>
              <a:rPr lang="en-US" baseline="30000" dirty="0" smtClean="0"/>
              <a:t>4 </a:t>
            </a:r>
            <a:r>
              <a:rPr lang="en-US" dirty="0" smtClean="0"/>
              <a:t>When he has brought out all his own, he goes on ahead of them, and his sheep follow him because they know his voice. </a:t>
            </a:r>
            <a:r>
              <a:rPr lang="en-US" baseline="30000" dirty="0" smtClean="0"/>
              <a:t>5 </a:t>
            </a:r>
            <a:r>
              <a:rPr lang="en-US" dirty="0" smtClean="0"/>
              <a:t>But they will never follow a stranger; in fact, they will run away from him because they do not recognize a stranger’s voice.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10:14-16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am the good shepherd; I know my sheep and my sheep know me— </a:t>
            </a:r>
            <a:r>
              <a:rPr lang="en-US" baseline="30000" dirty="0" smtClean="0"/>
              <a:t>15 </a:t>
            </a:r>
            <a:r>
              <a:rPr lang="en-US" dirty="0" smtClean="0"/>
              <a:t>just as the Father knows me and I know the Father—and I lay down my life for the sheep. </a:t>
            </a:r>
            <a:r>
              <a:rPr lang="en-US" baseline="30000" dirty="0" smtClean="0"/>
              <a:t>16 </a:t>
            </a:r>
            <a:r>
              <a:rPr lang="en-US" dirty="0" smtClean="0"/>
              <a:t>I have other sheep that are not of this sheep pen. I must bring them also. They too will listen to my voice, and there shall be one flock and one shepherd.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5:24-27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Very truly I tell you, whoever hears my word and believes him who sent me has eternal life and will not be judged but has crossed over from death to life. </a:t>
            </a:r>
            <a:r>
              <a:rPr lang="en-US" baseline="30000" dirty="0" smtClean="0"/>
              <a:t>25 </a:t>
            </a:r>
            <a:r>
              <a:rPr lang="en-US" dirty="0" smtClean="0"/>
              <a:t>Very truly I tell you, a time is coming and has now come when the dead will hear the voice of the Son of God and those who hear will live. </a:t>
            </a:r>
            <a:r>
              <a:rPr lang="en-US" baseline="30000" dirty="0" smtClean="0"/>
              <a:t>26 </a:t>
            </a:r>
            <a:r>
              <a:rPr lang="en-US" dirty="0" smtClean="0"/>
              <a:t>For as the Father has life in himself, so he has granted the Son also to have life in himself. </a:t>
            </a:r>
            <a:r>
              <a:rPr lang="en-US" baseline="30000" dirty="0" smtClean="0"/>
              <a:t>27 </a:t>
            </a:r>
            <a:r>
              <a:rPr lang="en-US" dirty="0" smtClean="0"/>
              <a:t>And he has given him authority to judge because he is the Son of Man.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5:28-29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“Do not be amazed at this, for a time is coming when all who are in their graves will hear his voice </a:t>
            </a:r>
            <a:r>
              <a:rPr lang="en-US" baseline="30000" dirty="0" smtClean="0"/>
              <a:t>29 </a:t>
            </a:r>
            <a:r>
              <a:rPr lang="en-US" dirty="0" smtClean="0"/>
              <a:t>and come out—those who have done what is good will rise to live, and those who have done what is evil will rise to be condemned.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10:25-28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Jesus answered, “I did tell you, but you do not believe. The works I do in my Father’s name testify about me, </a:t>
            </a:r>
            <a:r>
              <a:rPr lang="en-US" baseline="30000" dirty="0" smtClean="0"/>
              <a:t>26 </a:t>
            </a:r>
            <a:r>
              <a:rPr lang="en-US" dirty="0" smtClean="0"/>
              <a:t>but you do not believe because you are not my sheep. </a:t>
            </a:r>
            <a:r>
              <a:rPr lang="en-US" baseline="30000" dirty="0" smtClean="0"/>
              <a:t>27 </a:t>
            </a:r>
            <a:r>
              <a:rPr lang="en-US" dirty="0" smtClean="0"/>
              <a:t>My sheep listen to my voice; I know them, and they follow me. </a:t>
            </a:r>
            <a:r>
              <a:rPr lang="en-US" baseline="30000" dirty="0" smtClean="0"/>
              <a:t>28 </a:t>
            </a:r>
            <a:r>
              <a:rPr lang="en-US" dirty="0" smtClean="0"/>
              <a:t>I give them eternal life, and they shall never perish; no one will snatch them out of my hand.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5:37-40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All those the Father gives me will come to me, and whoever comes to me I will never drive away. </a:t>
            </a:r>
            <a:r>
              <a:rPr lang="en-US" baseline="30000" dirty="0" smtClean="0"/>
              <a:t>38 </a:t>
            </a:r>
            <a:r>
              <a:rPr lang="en-US" dirty="0" smtClean="0"/>
              <a:t>For I have come down from heaven not to do my will but to do the will of him who sent me. </a:t>
            </a:r>
            <a:r>
              <a:rPr lang="en-US" baseline="30000" dirty="0" smtClean="0"/>
              <a:t>39 </a:t>
            </a:r>
            <a:r>
              <a:rPr lang="en-US" dirty="0" smtClean="0"/>
              <a:t>And this is the will of him who sent me, that I shall lose none of all those he has given me, but raise them up at the last day. </a:t>
            </a:r>
            <a:r>
              <a:rPr lang="en-US" baseline="30000" dirty="0" smtClean="0"/>
              <a:t>40 </a:t>
            </a:r>
            <a:r>
              <a:rPr lang="en-US" dirty="0" smtClean="0"/>
              <a:t>For my Father’s will is that everyone who looks to the Son and believes in him shall have eternal life, and I will raise them up at the last day.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561</Words>
  <Application>Microsoft Office PowerPoint</Application>
  <PresentationFormat>On-screen Show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Good Shepherd</vt:lpstr>
      <vt:lpstr>Slide 2</vt:lpstr>
      <vt:lpstr>The Good Shepherd</vt:lpstr>
      <vt:lpstr>John 10:3-5</vt:lpstr>
      <vt:lpstr>John 10:14-16</vt:lpstr>
      <vt:lpstr>John 5:24-27</vt:lpstr>
      <vt:lpstr>John 5:28-29</vt:lpstr>
      <vt:lpstr>John 10:25-28</vt:lpstr>
      <vt:lpstr>John 5:37-40</vt:lpstr>
      <vt:lpstr>John 10:25-28</vt:lpstr>
      <vt:lpstr>John 20:11-13</vt:lpstr>
      <vt:lpstr>John 20:14-16</vt:lpstr>
      <vt:lpstr>John 10:3-5</vt:lpstr>
      <vt:lpstr>John 11:21</vt:lpstr>
      <vt:lpstr>John 11:21, 32</vt:lpstr>
      <vt:lpstr>John 11:21, 32, 37</vt:lpstr>
      <vt:lpstr>John 5:28-29</vt:lpstr>
      <vt:lpstr>John 21:18-19</vt:lpstr>
      <vt:lpstr>John 21:22-24</vt:lpstr>
      <vt:lpstr>John 20:30-31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Shepherd</dc:title>
  <dc:creator>Chase</dc:creator>
  <cp:lastModifiedBy>Chase</cp:lastModifiedBy>
  <cp:revision>2</cp:revision>
  <dcterms:created xsi:type="dcterms:W3CDTF">2020-02-23T12:38:05Z</dcterms:created>
  <dcterms:modified xsi:type="dcterms:W3CDTF">2020-02-23T19:07:27Z</dcterms:modified>
</cp:coreProperties>
</file>