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70" r:id="rId3"/>
    <p:sldId id="271" r:id="rId4"/>
    <p:sldId id="265" r:id="rId5"/>
    <p:sldId id="266" r:id="rId6"/>
    <p:sldId id="268" r:id="rId7"/>
    <p:sldId id="269" r:id="rId8"/>
    <p:sldId id="273" r:id="rId9"/>
    <p:sldId id="272" r:id="rId10"/>
    <p:sldId id="257" r:id="rId11"/>
    <p:sldId id="258" r:id="rId12"/>
    <p:sldId id="259" r:id="rId13"/>
    <p:sldId id="260" r:id="rId14"/>
    <p:sldId id="261" r:id="rId15"/>
    <p:sldId id="262" r:id="rId16"/>
    <p:sldId id="263" r:id="rId17"/>
    <p:sldId id="264" r:id="rId18"/>
    <p:sldId id="267" r:id="rId1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D751B228-F17D-49F4-B41F-7FF16DB4DDD7}" type="datetimeFigureOut">
              <a:rPr lang="en-US" smtClean="0"/>
              <a:t>12/16/2018</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6CB8EC24-AAF0-4933-9616-0A8ADEADA2F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9E71C5-577F-4CAF-9639-5EF4884A4A45}"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41AC6-0AB7-4E05-AD6A-B666F59C42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E71C5-577F-4CAF-9639-5EF4884A4A45}"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41AC6-0AB7-4E05-AD6A-B666F59C42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E71C5-577F-4CAF-9639-5EF4884A4A45}"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41AC6-0AB7-4E05-AD6A-B666F59C42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E71C5-577F-4CAF-9639-5EF4884A4A45}"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41AC6-0AB7-4E05-AD6A-B666F59C42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E71C5-577F-4CAF-9639-5EF4884A4A45}"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41AC6-0AB7-4E05-AD6A-B666F59C42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9E71C5-577F-4CAF-9639-5EF4884A4A45}"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41AC6-0AB7-4E05-AD6A-B666F59C42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9E71C5-577F-4CAF-9639-5EF4884A4A45}" type="datetimeFigureOut">
              <a:rPr lang="en-US" smtClean="0"/>
              <a:t>12/16/2018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41AC6-0AB7-4E05-AD6A-B666F59C42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9E71C5-577F-4CAF-9639-5EF4884A4A45}" type="datetimeFigureOut">
              <a:rPr lang="en-US" smtClean="0"/>
              <a:t>12/16/2018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41AC6-0AB7-4E05-AD6A-B666F59C42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E71C5-577F-4CAF-9639-5EF4884A4A45}" type="datetimeFigureOut">
              <a:rPr lang="en-US" smtClean="0"/>
              <a:t>12/16/2018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41AC6-0AB7-4E05-AD6A-B666F59C42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E71C5-577F-4CAF-9639-5EF4884A4A45}"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41AC6-0AB7-4E05-AD6A-B666F59C42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E71C5-577F-4CAF-9639-5EF4884A4A45}"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41AC6-0AB7-4E05-AD6A-B666F59C42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E71C5-577F-4CAF-9639-5EF4884A4A45}" type="datetimeFigureOut">
              <a:rPr lang="en-US" smtClean="0"/>
              <a:t>12/15/2018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41AC6-0AB7-4E05-AD6A-B666F59C42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Troublemaker on Trial</a:t>
            </a:r>
            <a:endParaRPr lang="en-US" dirty="0"/>
          </a:p>
        </p:txBody>
      </p:sp>
      <p:sp>
        <p:nvSpPr>
          <p:cNvPr id="3" name="Subtitle 2"/>
          <p:cNvSpPr>
            <a:spLocks noGrp="1"/>
          </p:cNvSpPr>
          <p:nvPr>
            <p:ph type="subTitle" idx="1"/>
          </p:nvPr>
        </p:nvSpPr>
        <p:spPr/>
        <p:txBody>
          <a:bodyPr/>
          <a:lstStyle/>
          <a:p>
            <a:r>
              <a:rPr lang="en-US" dirty="0" smtClean="0">
                <a:solidFill>
                  <a:schemeClr val="tx1"/>
                </a:solidFill>
              </a:rPr>
              <a:t>Chase Pratt</a:t>
            </a:r>
          </a:p>
          <a:p>
            <a:r>
              <a:rPr lang="en-US" dirty="0" smtClean="0">
                <a:solidFill>
                  <a:schemeClr val="tx1"/>
                </a:solidFill>
              </a:rPr>
              <a:t>Romeo Church of Christ</a:t>
            </a:r>
          </a:p>
          <a:p>
            <a:r>
              <a:rPr lang="en-US" dirty="0" smtClean="0">
                <a:solidFill>
                  <a:schemeClr val="tx1"/>
                </a:solidFill>
              </a:rPr>
              <a:t>12/15/18</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westboro baptist church protest"/>
          <p:cNvPicPr>
            <a:picLocks noChangeAspect="1" noChangeArrowheads="1"/>
          </p:cNvPicPr>
          <p:nvPr/>
        </p:nvPicPr>
        <p:blipFill>
          <a:blip r:embed="rId2" cstate="print"/>
          <a:srcRect/>
          <a:stretch>
            <a:fillRect/>
          </a:stretch>
        </p:blipFill>
        <p:spPr bwMode="auto">
          <a:xfrm>
            <a:off x="1676400" y="609600"/>
            <a:ext cx="5715000" cy="573123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Image result for joel osteen"/>
          <p:cNvPicPr>
            <a:picLocks noChangeAspect="1" noChangeArrowheads="1"/>
          </p:cNvPicPr>
          <p:nvPr/>
        </p:nvPicPr>
        <p:blipFill>
          <a:blip r:embed="rId2" cstate="print"/>
          <a:srcRect/>
          <a:stretch>
            <a:fillRect/>
          </a:stretch>
        </p:blipFill>
        <p:spPr bwMode="auto">
          <a:xfrm>
            <a:off x="609600" y="762000"/>
            <a:ext cx="8023663" cy="5334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mage result for jesse duplantis"/>
          <p:cNvPicPr>
            <a:picLocks noGrp="1" noChangeAspect="1" noChangeArrowheads="1"/>
          </p:cNvPicPr>
          <p:nvPr>
            <p:ph idx="1"/>
          </p:nvPr>
        </p:nvPicPr>
        <p:blipFill>
          <a:blip r:embed="rId2" cstate="print"/>
          <a:srcRect/>
          <a:stretch>
            <a:fillRect/>
          </a:stretch>
        </p:blipFill>
        <p:spPr bwMode="auto">
          <a:xfrm>
            <a:off x="1066800" y="838200"/>
            <a:ext cx="7092544" cy="526621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4" name="Picture 4" descr="Image result for jim bakker"/>
          <p:cNvPicPr>
            <a:picLocks noGrp="1" noChangeAspect="1" noChangeArrowheads="1"/>
          </p:cNvPicPr>
          <p:nvPr>
            <p:ph idx="1"/>
          </p:nvPr>
        </p:nvPicPr>
        <p:blipFill>
          <a:blip r:embed="rId2" cstate="print"/>
          <a:srcRect/>
          <a:stretch>
            <a:fillRect/>
          </a:stretch>
        </p:blipFill>
        <p:spPr bwMode="auto">
          <a:xfrm>
            <a:off x="609600" y="1066800"/>
            <a:ext cx="7951999" cy="49297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descr="Image result for jim bakker"/>
          <p:cNvPicPr>
            <a:picLocks noChangeAspect="1" noChangeArrowheads="1"/>
          </p:cNvPicPr>
          <p:nvPr/>
        </p:nvPicPr>
        <p:blipFill>
          <a:blip r:embed="rId2" cstate="print"/>
          <a:srcRect l="16585" r="19024"/>
          <a:stretch>
            <a:fillRect/>
          </a:stretch>
        </p:blipFill>
        <p:spPr bwMode="auto">
          <a:xfrm>
            <a:off x="609600" y="1066800"/>
            <a:ext cx="7913444" cy="523066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s://i0.wp.com/rdtdaily.com/wp-content/uploads/2018/04/BakkerBuckets5.jpg?w=640"/>
          <p:cNvPicPr>
            <a:picLocks noChangeAspect="1" noChangeArrowheads="1"/>
          </p:cNvPicPr>
          <p:nvPr/>
        </p:nvPicPr>
        <p:blipFill>
          <a:blip r:embed="rId2" cstate="print"/>
          <a:srcRect/>
          <a:stretch>
            <a:fillRect/>
          </a:stretch>
        </p:blipFill>
        <p:spPr bwMode="auto">
          <a:xfrm>
            <a:off x="0" y="914400"/>
            <a:ext cx="9144000" cy="514891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crusades"/>
          <p:cNvPicPr>
            <a:picLocks noChangeAspect="1" noChangeArrowheads="1"/>
          </p:cNvPicPr>
          <p:nvPr/>
        </p:nvPicPr>
        <p:blipFill>
          <a:blip r:embed="rId2" cstate="print"/>
          <a:srcRect l="11538" r="10256"/>
          <a:stretch>
            <a:fillRect/>
          </a:stretch>
        </p:blipFill>
        <p:spPr bwMode="auto">
          <a:xfrm>
            <a:off x="228600" y="228600"/>
            <a:ext cx="4648200" cy="2764284"/>
          </a:xfrm>
          <a:prstGeom prst="rect">
            <a:avLst/>
          </a:prstGeom>
          <a:noFill/>
        </p:spPr>
      </p:pic>
      <p:pic>
        <p:nvPicPr>
          <p:cNvPr id="11268" name="Picture 4" descr="Image result for inquisition"/>
          <p:cNvPicPr>
            <a:picLocks noChangeAspect="1" noChangeArrowheads="1"/>
          </p:cNvPicPr>
          <p:nvPr/>
        </p:nvPicPr>
        <p:blipFill>
          <a:blip r:embed="rId3" cstate="print"/>
          <a:srcRect/>
          <a:stretch>
            <a:fillRect/>
          </a:stretch>
        </p:blipFill>
        <p:spPr bwMode="auto">
          <a:xfrm>
            <a:off x="4657725" y="228600"/>
            <a:ext cx="4486275" cy="3362326"/>
          </a:xfrm>
          <a:prstGeom prst="rect">
            <a:avLst/>
          </a:prstGeom>
          <a:noFill/>
        </p:spPr>
      </p:pic>
      <p:sp>
        <p:nvSpPr>
          <p:cNvPr id="11272" name="AutoShape 8" descr="Image result for kkk"/>
          <p:cNvSpPr>
            <a:spLocks noChangeAspect="1" noChangeArrowheads="1"/>
          </p:cNvSpPr>
          <p:nvPr/>
        </p:nvSpPr>
        <p:spPr bwMode="auto">
          <a:xfrm>
            <a:off x="155575" y="-906463"/>
            <a:ext cx="2409825" cy="1895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4" name="Picture 10" descr="Image result for kkk"/>
          <p:cNvPicPr>
            <a:picLocks noChangeAspect="1" noChangeArrowheads="1"/>
          </p:cNvPicPr>
          <p:nvPr/>
        </p:nvPicPr>
        <p:blipFill>
          <a:blip r:embed="rId4" cstate="print"/>
          <a:srcRect/>
          <a:stretch>
            <a:fillRect/>
          </a:stretch>
        </p:blipFill>
        <p:spPr bwMode="auto">
          <a:xfrm>
            <a:off x="152399" y="2971800"/>
            <a:ext cx="4535087" cy="3605600"/>
          </a:xfrm>
          <a:prstGeom prst="rect">
            <a:avLst/>
          </a:prstGeom>
          <a:noFill/>
        </p:spPr>
      </p:pic>
      <p:pic>
        <p:nvPicPr>
          <p:cNvPr id="11276" name="Picture 12" descr="Image result for salem witch trials"/>
          <p:cNvPicPr>
            <a:picLocks noChangeAspect="1" noChangeArrowheads="1"/>
          </p:cNvPicPr>
          <p:nvPr/>
        </p:nvPicPr>
        <p:blipFill>
          <a:blip r:embed="rId5" cstate="print"/>
          <a:srcRect l="3162"/>
          <a:stretch>
            <a:fillRect/>
          </a:stretch>
        </p:blipFill>
        <p:spPr bwMode="auto">
          <a:xfrm>
            <a:off x="4648200" y="3505200"/>
            <a:ext cx="4495800" cy="305752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Please verify with the individual company to make sure they haven't changed their stance."/>
          <p:cNvPicPr>
            <a:picLocks noChangeAspect="1" noChangeArrowheads="1"/>
          </p:cNvPicPr>
          <p:nvPr/>
        </p:nvPicPr>
        <p:blipFill>
          <a:blip r:embed="rId2" cstate="print"/>
          <a:srcRect t="19737"/>
          <a:stretch>
            <a:fillRect/>
          </a:stretch>
        </p:blipFill>
        <p:spPr bwMode="auto">
          <a:xfrm>
            <a:off x="1600200" y="1371600"/>
            <a:ext cx="5791200"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descr="Related image"/>
          <p:cNvPicPr>
            <a:picLocks noChangeAspect="1" noChangeArrowheads="1"/>
          </p:cNvPicPr>
          <p:nvPr/>
        </p:nvPicPr>
        <p:blipFill>
          <a:blip r:embed="rId2" cstate="print"/>
          <a:srcRect/>
          <a:stretch>
            <a:fillRect/>
          </a:stretch>
        </p:blipFill>
        <p:spPr bwMode="auto">
          <a:xfrm>
            <a:off x="990600" y="914400"/>
            <a:ext cx="7334410" cy="516775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Image result for trial of paul sanhedrin"/>
          <p:cNvPicPr>
            <a:picLocks noChangeAspect="1" noChangeArrowheads="1"/>
          </p:cNvPicPr>
          <p:nvPr/>
        </p:nvPicPr>
        <p:blipFill>
          <a:blip r:embed="rId2" cstate="print"/>
          <a:srcRect/>
          <a:stretch>
            <a:fillRect/>
          </a:stretch>
        </p:blipFill>
        <p:spPr bwMode="auto">
          <a:xfrm>
            <a:off x="1066800" y="685800"/>
            <a:ext cx="7162800" cy="575961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9600" dirty="0" smtClean="0">
                <a:latin typeface="Trebuchet MS" pitchFamily="34" charset="0"/>
              </a:rPr>
              <a:t>“The Jews”</a:t>
            </a:r>
            <a:endParaRPr lang="en-US" sz="9600" dirty="0">
              <a:latin typeface="Trebuchet MS"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23:6-8</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latin typeface="Trebuchet MS" pitchFamily="34" charset="0"/>
              </a:rPr>
              <a:t>Then Paul, knowing that some of them were Sadducees and the others Pharisees, called out in the Sanhedrin, “My brothers, I am a Pharisee, descended from Pharisees. I stand on trial because of the hope of the resurrection of the dead.” </a:t>
            </a:r>
            <a:r>
              <a:rPr lang="en-US" baseline="30000" dirty="0" smtClean="0">
                <a:latin typeface="Trebuchet MS" pitchFamily="34" charset="0"/>
              </a:rPr>
              <a:t>7 </a:t>
            </a:r>
            <a:r>
              <a:rPr lang="en-US" dirty="0" smtClean="0">
                <a:latin typeface="Trebuchet MS" pitchFamily="34" charset="0"/>
              </a:rPr>
              <a:t>When he said this, a dispute broke out between the Pharisees and the Sadducees, and the assembly was divided. </a:t>
            </a:r>
            <a:r>
              <a:rPr lang="en-US" baseline="30000" dirty="0" smtClean="0">
                <a:latin typeface="Trebuchet MS" pitchFamily="34" charset="0"/>
              </a:rPr>
              <a:t>8 </a:t>
            </a:r>
            <a:r>
              <a:rPr lang="en-US" dirty="0" smtClean="0">
                <a:latin typeface="Trebuchet MS" pitchFamily="34" charset="0"/>
              </a:rPr>
              <a:t>(The Sadducees say that there is no resurrection, and that there are neither angels nor spirits, but the Pharisees believe all these things.)</a:t>
            </a:r>
            <a:endParaRPr lang="en-US" dirty="0">
              <a:latin typeface="Trebuchet MS"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23:9-10</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latin typeface="Trebuchet MS" pitchFamily="34" charset="0"/>
              </a:rPr>
              <a:t>There was a great uproar, and some of the teachers of the law who were Pharisees stood up and argued vigorously. “We find nothing wrong with this man,” they said. “What if a spirit or an angel has spoken to him?” </a:t>
            </a:r>
            <a:r>
              <a:rPr lang="en-US" baseline="30000" dirty="0" smtClean="0">
                <a:latin typeface="Trebuchet MS" pitchFamily="34" charset="0"/>
              </a:rPr>
              <a:t>10 </a:t>
            </a:r>
            <a:r>
              <a:rPr lang="en-US" dirty="0" smtClean="0">
                <a:latin typeface="Trebuchet MS" pitchFamily="34" charset="0"/>
              </a:rPr>
              <a:t>The dispute became so violent that the commander was afraid Paul would be torn to pieces by them. He ordered the troops to go down and take him away from them by force and bring him into the barracks.</a:t>
            </a:r>
            <a:endParaRPr lang="en-US" dirty="0">
              <a:latin typeface="Trebuchet MS"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23:26-29</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latin typeface="Trebuchet MS" pitchFamily="34" charset="0"/>
              </a:rPr>
              <a:t>Claudius </a:t>
            </a:r>
            <a:r>
              <a:rPr lang="en-US" dirty="0" err="1" smtClean="0">
                <a:latin typeface="Trebuchet MS" pitchFamily="34" charset="0"/>
              </a:rPr>
              <a:t>Lysias</a:t>
            </a:r>
            <a:r>
              <a:rPr lang="en-US" dirty="0" smtClean="0">
                <a:latin typeface="Trebuchet MS" pitchFamily="34" charset="0"/>
              </a:rPr>
              <a:t>,</a:t>
            </a:r>
          </a:p>
          <a:p>
            <a:pPr>
              <a:buNone/>
            </a:pPr>
            <a:r>
              <a:rPr lang="en-US" dirty="0" smtClean="0">
                <a:latin typeface="Trebuchet MS" pitchFamily="34" charset="0"/>
              </a:rPr>
              <a:t>To His Excellency, Governor Felix:</a:t>
            </a:r>
          </a:p>
          <a:p>
            <a:pPr>
              <a:buNone/>
            </a:pPr>
            <a:r>
              <a:rPr lang="en-US" dirty="0" smtClean="0">
                <a:latin typeface="Trebuchet MS" pitchFamily="34" charset="0"/>
              </a:rPr>
              <a:t>Greetings.</a:t>
            </a:r>
          </a:p>
          <a:p>
            <a:pPr>
              <a:buNone/>
            </a:pPr>
            <a:r>
              <a:rPr lang="en-US" baseline="30000" dirty="0" smtClean="0">
                <a:latin typeface="Trebuchet MS" pitchFamily="34" charset="0"/>
              </a:rPr>
              <a:t>27 </a:t>
            </a:r>
            <a:r>
              <a:rPr lang="en-US" dirty="0" smtClean="0">
                <a:latin typeface="Trebuchet MS" pitchFamily="34" charset="0"/>
              </a:rPr>
              <a:t>This man was seized by the Jews and they were about to kill him, but I came with my troops and rescued him, for I had learned that he is a Roman citizen. </a:t>
            </a:r>
            <a:r>
              <a:rPr lang="en-US" baseline="30000" dirty="0" smtClean="0">
                <a:latin typeface="Trebuchet MS" pitchFamily="34" charset="0"/>
              </a:rPr>
              <a:t>28 </a:t>
            </a:r>
            <a:r>
              <a:rPr lang="en-US" dirty="0" smtClean="0">
                <a:latin typeface="Trebuchet MS" pitchFamily="34" charset="0"/>
              </a:rPr>
              <a:t>I wanted to know why they were accusing him, so I brought him to their Sanhedrin. </a:t>
            </a:r>
            <a:r>
              <a:rPr lang="en-US" baseline="30000" dirty="0" smtClean="0">
                <a:latin typeface="Trebuchet MS" pitchFamily="34" charset="0"/>
              </a:rPr>
              <a:t>29 </a:t>
            </a:r>
            <a:r>
              <a:rPr lang="en-US" dirty="0" smtClean="0">
                <a:latin typeface="Trebuchet MS" pitchFamily="34" charset="0"/>
              </a:rPr>
              <a:t>I found that the accusation had to do with questions about their law, but there was no charge against him that deserved death or imprisonment</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24:6-8</a:t>
            </a:r>
            <a:endParaRPr lang="en-US" dirty="0"/>
          </a:p>
        </p:txBody>
      </p:sp>
      <p:sp>
        <p:nvSpPr>
          <p:cNvPr id="3" name="Content Placeholder 2"/>
          <p:cNvSpPr>
            <a:spLocks noGrp="1"/>
          </p:cNvSpPr>
          <p:nvPr>
            <p:ph idx="1"/>
          </p:nvPr>
        </p:nvSpPr>
        <p:spPr/>
        <p:txBody>
          <a:bodyPr/>
          <a:lstStyle/>
          <a:p>
            <a:pPr>
              <a:buNone/>
            </a:pPr>
            <a:r>
              <a:rPr lang="en-US" dirty="0" smtClean="0">
                <a:latin typeface="Trebuchet MS" pitchFamily="34" charset="0"/>
              </a:rPr>
              <a:t>“We have found this man to be a troublemaker, stirring up riots among the Jews all over the world. He is a ringleader of the Nazarene sect </a:t>
            </a:r>
            <a:r>
              <a:rPr lang="en-US" baseline="30000" dirty="0" smtClean="0">
                <a:latin typeface="Trebuchet MS" pitchFamily="34" charset="0"/>
              </a:rPr>
              <a:t>6 </a:t>
            </a:r>
            <a:r>
              <a:rPr lang="en-US" dirty="0" smtClean="0">
                <a:latin typeface="Trebuchet MS" pitchFamily="34" charset="0"/>
              </a:rPr>
              <a:t>and even tried to desecrate the temple; so we seized him. </a:t>
            </a:r>
            <a:r>
              <a:rPr lang="en-US" baseline="30000" dirty="0" smtClean="0">
                <a:latin typeface="Trebuchet MS" pitchFamily="34" charset="0"/>
              </a:rPr>
              <a:t>8 </a:t>
            </a:r>
            <a:r>
              <a:rPr lang="en-US" dirty="0" smtClean="0">
                <a:latin typeface="Trebuchet MS" pitchFamily="34" charset="0"/>
              </a:rPr>
              <a:t>By examining him yourself you will be able to learn the truth about all these charges we are bringing against him.”</a:t>
            </a:r>
            <a:endParaRPr lang="en-US" dirty="0">
              <a:latin typeface="Trebuchet MS"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8000" dirty="0" smtClean="0">
                <a:latin typeface="Trebuchet MS" pitchFamily="34" charset="0"/>
              </a:rPr>
              <a:t>“The Christians”</a:t>
            </a:r>
            <a:endParaRPr lang="en-US" sz="8000" dirty="0">
              <a:latin typeface="Trebuchet MS"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170</Words>
  <Application>Microsoft Office PowerPoint</Application>
  <PresentationFormat>On-screen Show (4:3)</PresentationFormat>
  <Paragraphs>17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 Troublemaker on Trial</vt:lpstr>
      <vt:lpstr>Slide 2</vt:lpstr>
      <vt:lpstr>Slide 3</vt:lpstr>
      <vt:lpstr>Acts 23:6-8</vt:lpstr>
      <vt:lpstr>Acts 23:9-10</vt:lpstr>
      <vt:lpstr>Acts 23:26-29</vt:lpstr>
      <vt:lpstr>Acts 24:6-8</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Troublemaker on Trial</dc:title>
  <dc:creator>Chase</dc:creator>
  <cp:lastModifiedBy>Chase</cp:lastModifiedBy>
  <cp:revision>2</cp:revision>
  <dcterms:created xsi:type="dcterms:W3CDTF">2018-12-15T23:36:13Z</dcterms:created>
  <dcterms:modified xsi:type="dcterms:W3CDTF">2018-12-16T20:32:04Z</dcterms:modified>
</cp:coreProperties>
</file>