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8" r:id="rId7"/>
    <p:sldId id="263" r:id="rId8"/>
    <p:sldId id="261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8D5F-0D06-45DC-ABC1-836C05790F2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D7B3-EFFD-4B35-B352-144E8C759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x.images-amazon.com/images/I/71cNZBTrBdL._SY35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Nicodemus</a:t>
            </a:r>
            <a:endParaRPr lang="en-US" sz="7200" dirty="0"/>
          </a:p>
        </p:txBody>
      </p:sp>
      <p:pic>
        <p:nvPicPr>
          <p:cNvPr id="4098" name="Picture 2" descr="Image result for s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6579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Paul</a:t>
            </a:r>
            <a:endParaRPr lang="en-US" sz="7200" dirty="0"/>
          </a:p>
        </p:txBody>
      </p:sp>
      <p:pic>
        <p:nvPicPr>
          <p:cNvPr id="22530" name="Picture 2" descr="http://redjawcartoons.com/wp-content/uploads/2012/06/thorn_in_my_flesh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6715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Pretending</a:t>
            </a:r>
            <a:endParaRPr lang="en-US" sz="7200" dirty="0"/>
          </a:p>
        </p:txBody>
      </p:sp>
      <p:pic>
        <p:nvPicPr>
          <p:cNvPr id="23554" name="Picture 2" descr="http://www.thatcutesite.com/uploads/2011/03/cat_dressed_as_lion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886200" cy="457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ctorystore.com/media/catalog/product/cache/1/image/700x700/9df78eab33525d08d6e5fb8d27136e95/u/n/under-construction-please-excuse-our-mess-stock-corrugated-plastic-sign-18x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6010275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12:1-3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Therefore, since we are surrounded by such a great cloud of witnesses, let us throw off everything that hinders and the sin that so easily entangles. </a:t>
            </a:r>
            <a:r>
              <a:rPr lang="en-US" b="1" dirty="0" smtClean="0"/>
              <a:t>And let us run with perseverance the race marked out for us</a:t>
            </a:r>
            <a:r>
              <a:rPr lang="en-US" dirty="0" smtClean="0"/>
              <a:t>, </a:t>
            </a:r>
            <a:r>
              <a:rPr lang="en-US" baseline="30000" dirty="0" smtClean="0"/>
              <a:t>2 </a:t>
            </a:r>
            <a:r>
              <a:rPr lang="en-US" dirty="0" smtClean="0"/>
              <a:t>fixing our eyes on Jesus, the pioneer and </a:t>
            </a:r>
            <a:r>
              <a:rPr lang="en-US" dirty="0" err="1" smtClean="0"/>
              <a:t>perfecter</a:t>
            </a:r>
            <a:r>
              <a:rPr lang="en-US" dirty="0" smtClean="0"/>
              <a:t> of faith. For the joy set before him he endured the cross, scorning its shame, and sat down at the right hand of the throne of God. </a:t>
            </a:r>
            <a:r>
              <a:rPr lang="en-US" baseline="30000" dirty="0" smtClean="0"/>
              <a:t>3 </a:t>
            </a:r>
            <a:r>
              <a:rPr lang="en-US" dirty="0" smtClean="0"/>
              <a:t>Consider him who endured such opposition from sinners, so that you will not grow weary and lose heart.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okedonthebook.com/wp-content/uploads/2012/03/run-race-colo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3376768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SRqEVSZjmn04I1MsLSkOYnEeWXayXm3GITBbeWM-Xk7UtM7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931879" cy="2209800"/>
          </a:xfrm>
          <a:prstGeom prst="rect">
            <a:avLst/>
          </a:prstGeom>
          <a:noFill/>
        </p:spPr>
      </p:pic>
      <p:pic>
        <p:nvPicPr>
          <p:cNvPr id="1030" name="Picture 6" descr="http://fundyreformed.files.wordpress.com/2006/07/rac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962400"/>
            <a:ext cx="3048000" cy="2533651"/>
          </a:xfrm>
          <a:prstGeom prst="rect">
            <a:avLst/>
          </a:prstGeom>
          <a:noFill/>
        </p:spPr>
      </p:pic>
      <p:pic>
        <p:nvPicPr>
          <p:cNvPr id="1032" name="Picture 8" descr="http://www.celebrationbaptistchurch.com/wp-content/uploads/2013/04/RunYourRace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209800"/>
            <a:ext cx="2743200" cy="2057400"/>
          </a:xfrm>
          <a:prstGeom prst="rect">
            <a:avLst/>
          </a:prstGeom>
          <a:noFill/>
        </p:spPr>
      </p:pic>
      <p:pic>
        <p:nvPicPr>
          <p:cNvPr id="1034" name="Picture 10" descr="http://www.christianitycove.com/wp-content/uploads/2013/07/bible-game-hebrews-ra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2400"/>
            <a:ext cx="3124200" cy="2204328"/>
          </a:xfrm>
          <a:prstGeom prst="rect">
            <a:avLst/>
          </a:prstGeom>
          <a:noFill/>
        </p:spPr>
      </p:pic>
      <p:pic>
        <p:nvPicPr>
          <p:cNvPr id="1036" name="Picture 12" descr="http://bethanybible.org/new/wp-content/uploads/2015/04/sermonHebrews-12.1-2_-FOR-THE-JOY-SET-BEFORE-HIM.jpg"/>
          <p:cNvPicPr>
            <a:picLocks noChangeAspect="1" noChangeArrowheads="1"/>
          </p:cNvPicPr>
          <p:nvPr/>
        </p:nvPicPr>
        <p:blipFill>
          <a:blip r:embed="rId7" cstate="print"/>
          <a:srcRect l="3615" r="6218"/>
          <a:stretch>
            <a:fillRect/>
          </a:stretch>
        </p:blipFill>
        <p:spPr bwMode="auto">
          <a:xfrm>
            <a:off x="6934200" y="1524000"/>
            <a:ext cx="2209800" cy="2438400"/>
          </a:xfrm>
          <a:prstGeom prst="rect">
            <a:avLst/>
          </a:prstGeom>
          <a:noFill/>
        </p:spPr>
      </p:pic>
      <p:pic>
        <p:nvPicPr>
          <p:cNvPr id="1038" name="Picture 14" descr="http://i3.cpcache.com/product/1527669983/hebrews_121a_tee.jpg?height=350&amp;width=350"/>
          <p:cNvPicPr>
            <a:picLocks noChangeAspect="1" noChangeArrowheads="1"/>
          </p:cNvPicPr>
          <p:nvPr/>
        </p:nvPicPr>
        <p:blipFill>
          <a:blip r:embed="rId8" cstate="print"/>
          <a:srcRect l="11429" t="8571" r="13143" b="25143"/>
          <a:stretch>
            <a:fillRect/>
          </a:stretch>
        </p:blipFill>
        <p:spPr bwMode="auto">
          <a:xfrm>
            <a:off x="3276600" y="4419600"/>
            <a:ext cx="2514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Chase\AppData\Local\Temp\132312-008-015h.jpg"/>
          <p:cNvPicPr>
            <a:picLocks noChangeAspect="1" noChangeArrowheads="1"/>
          </p:cNvPicPr>
          <p:nvPr/>
        </p:nvPicPr>
        <p:blipFill>
          <a:blip r:embed="rId2" cstate="print"/>
          <a:srcRect l="6440" r="7696"/>
          <a:stretch>
            <a:fillRect/>
          </a:stretch>
        </p:blipFill>
        <p:spPr bwMode="auto">
          <a:xfrm>
            <a:off x="0" y="914400"/>
            <a:ext cx="3048000" cy="5334000"/>
          </a:xfrm>
          <a:prstGeom prst="rect">
            <a:avLst/>
          </a:prstGeom>
          <a:noFill/>
        </p:spPr>
      </p:pic>
      <p:pic>
        <p:nvPicPr>
          <p:cNvPr id="6147" name="Picture 3" descr="C:\Users\Chase\AppData\Local\Temp\132312-031-015h.jpg"/>
          <p:cNvPicPr>
            <a:picLocks noChangeAspect="1" noChangeArrowheads="1"/>
          </p:cNvPicPr>
          <p:nvPr/>
        </p:nvPicPr>
        <p:blipFill>
          <a:blip r:embed="rId3" cstate="print"/>
          <a:srcRect l="17314" r="10601"/>
          <a:stretch>
            <a:fillRect/>
          </a:stretch>
        </p:blipFill>
        <p:spPr bwMode="auto">
          <a:xfrm>
            <a:off x="6248400" y="838199"/>
            <a:ext cx="2895600" cy="6025403"/>
          </a:xfrm>
          <a:prstGeom prst="rect">
            <a:avLst/>
          </a:prstGeom>
          <a:noFill/>
        </p:spPr>
      </p:pic>
      <p:pic>
        <p:nvPicPr>
          <p:cNvPr id="6146" name="Picture 2" descr="C:\Users\Chase\AppData\Local\Temp\132312-048-034h.jpg"/>
          <p:cNvPicPr>
            <a:picLocks noChangeAspect="1" noChangeArrowheads="1"/>
          </p:cNvPicPr>
          <p:nvPr/>
        </p:nvPicPr>
        <p:blipFill>
          <a:blip r:embed="rId4" cstate="print"/>
          <a:srcRect l="19677" r="15924" b="8333"/>
          <a:stretch>
            <a:fillRect/>
          </a:stretch>
        </p:blipFill>
        <p:spPr bwMode="auto">
          <a:xfrm>
            <a:off x="3048000" y="1"/>
            <a:ext cx="3206338" cy="685800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l="65592" t="12500" r="10981" b="11458"/>
          <a:stretch>
            <a:fillRect/>
          </a:stretch>
        </p:blipFill>
        <p:spPr bwMode="auto">
          <a:xfrm>
            <a:off x="0" y="914400"/>
            <a:ext cx="3048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C:\Users\Chase\AppData\Local\Temp\132312-008-015h.jpg"/>
          <p:cNvPicPr>
            <a:picLocks noChangeAspect="1" noChangeArrowheads="1"/>
          </p:cNvPicPr>
          <p:nvPr/>
        </p:nvPicPr>
        <p:blipFill>
          <a:blip r:embed="rId2" cstate="print"/>
          <a:srcRect l="6440" r="7696"/>
          <a:stretch>
            <a:fillRect/>
          </a:stretch>
        </p:blipFill>
        <p:spPr bwMode="auto">
          <a:xfrm>
            <a:off x="0" y="914400"/>
            <a:ext cx="3048000" cy="5334000"/>
          </a:xfrm>
          <a:prstGeom prst="rect">
            <a:avLst/>
          </a:prstGeom>
          <a:noFill/>
        </p:spPr>
      </p:pic>
      <p:pic>
        <p:nvPicPr>
          <p:cNvPr id="5" name="Picture 3" descr="C:\Users\Chase\AppData\Local\Temp\132312-031-015h.jpg"/>
          <p:cNvPicPr>
            <a:picLocks noChangeAspect="1" noChangeArrowheads="1"/>
          </p:cNvPicPr>
          <p:nvPr/>
        </p:nvPicPr>
        <p:blipFill>
          <a:blip r:embed="rId3" cstate="print"/>
          <a:srcRect l="17314" r="10601"/>
          <a:stretch>
            <a:fillRect/>
          </a:stretch>
        </p:blipFill>
        <p:spPr bwMode="auto">
          <a:xfrm>
            <a:off x="6248400" y="838199"/>
            <a:ext cx="2895600" cy="6025403"/>
          </a:xfrm>
          <a:prstGeom prst="rect">
            <a:avLst/>
          </a:prstGeom>
          <a:noFill/>
        </p:spPr>
      </p:pic>
      <p:pic>
        <p:nvPicPr>
          <p:cNvPr id="6" name="Picture 2" descr="C:\Users\Chase\AppData\Local\Temp\132312-048-034h.jpg"/>
          <p:cNvPicPr>
            <a:picLocks noChangeAspect="1" noChangeArrowheads="1"/>
          </p:cNvPicPr>
          <p:nvPr/>
        </p:nvPicPr>
        <p:blipFill>
          <a:blip r:embed="rId4" cstate="print"/>
          <a:srcRect l="19677" r="15924" b="8333"/>
          <a:stretch>
            <a:fillRect/>
          </a:stretch>
        </p:blipFill>
        <p:spPr bwMode="auto">
          <a:xfrm>
            <a:off x="3048000" y="1"/>
            <a:ext cx="3206338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l="65592" t="12500" r="10981" b="11458"/>
          <a:stretch>
            <a:fillRect/>
          </a:stretch>
        </p:blipFill>
        <p:spPr bwMode="auto">
          <a:xfrm>
            <a:off x="0" y="914400"/>
            <a:ext cx="3048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l="34553" t="12500" r="41435" b="9375"/>
          <a:stretch>
            <a:fillRect/>
          </a:stretch>
        </p:blipFill>
        <p:spPr bwMode="auto">
          <a:xfrm>
            <a:off x="0" y="762000"/>
            <a:ext cx="312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x.images-amazon.com/images/I/71cNZBTrBdL._SY35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James and John</a:t>
            </a:r>
            <a:endParaRPr lang="en-US" sz="7200" dirty="0"/>
          </a:p>
        </p:txBody>
      </p:sp>
      <p:pic>
        <p:nvPicPr>
          <p:cNvPr id="20482" name="Picture 2" descr="http://img.hsmagazine.net/2012/04/rage-baby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267200" cy="3200400"/>
          </a:xfrm>
          <a:prstGeom prst="rect">
            <a:avLst/>
          </a:prstGeom>
          <a:noFill/>
        </p:spPr>
      </p:pic>
      <p:pic>
        <p:nvPicPr>
          <p:cNvPr id="20484" name="Picture 4" descr="https://cdn.psychologytoday.com/sites/default/files/styles/article-inline-half/public/blogs/883/2011/06/65493-55934.jpg?itok=rmNHhV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2985093" cy="3372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Peter</a:t>
            </a:r>
            <a:endParaRPr lang="en-US" sz="7200" dirty="0"/>
          </a:p>
        </p:txBody>
      </p:sp>
      <p:pic>
        <p:nvPicPr>
          <p:cNvPr id="9218" name="Picture 2" descr="http://photos1.blogger.com/blogger/3545/1033/320/foot_m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2692922" cy="3957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Jonah</a:t>
            </a:r>
            <a:endParaRPr lang="en-US" sz="7200" dirty="0"/>
          </a:p>
        </p:txBody>
      </p:sp>
      <p:pic>
        <p:nvPicPr>
          <p:cNvPr id="19458" name="Picture 2" descr="https://hoaxteadresearch.files.wordpress.com/2015/08/tan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134986" cy="311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53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Hebrews 12:1-3</vt:lpstr>
      <vt:lpstr>Slide 3</vt:lpstr>
      <vt:lpstr>Slide 4</vt:lpstr>
      <vt:lpstr>Slide 5</vt:lpstr>
      <vt:lpstr>Slide 6</vt:lpstr>
      <vt:lpstr>James and John</vt:lpstr>
      <vt:lpstr>Peter</vt:lpstr>
      <vt:lpstr>Jonah</vt:lpstr>
      <vt:lpstr>Nicodemus</vt:lpstr>
      <vt:lpstr>Paul</vt:lpstr>
      <vt:lpstr>Pretending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Chase</dc:creator>
  <cp:lastModifiedBy>Chase</cp:lastModifiedBy>
  <cp:revision>5</cp:revision>
  <dcterms:created xsi:type="dcterms:W3CDTF">2015-10-15T19:13:40Z</dcterms:created>
  <dcterms:modified xsi:type="dcterms:W3CDTF">2017-01-01T13:10:20Z</dcterms:modified>
</cp:coreProperties>
</file>