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56" r:id="rId6"/>
    <p:sldId id="264" r:id="rId7"/>
    <p:sldId id="263" r:id="rId8"/>
    <p:sldId id="265" r:id="rId9"/>
    <p:sldId id="257" r:id="rId10"/>
    <p:sldId id="259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BC0D-C42E-4A92-AE54-6735B192D4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FDAF-F46D-4031-AD13-4F61B48E4D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Chase\Desktop\For%20the%20Heroes%20%20A%20Pep%20Talk%20From%20Kid%20President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Declaration of Awesome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5/28/17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can change the world</a:t>
            </a:r>
            <a:endParaRPr lang="en-US" dirty="0"/>
          </a:p>
        </p:txBody>
      </p:sp>
      <p:pic>
        <p:nvPicPr>
          <p:cNvPr id="11268" name="Picture 4" descr="http://www.neighborhoodarchive.com/images/press/19800900_gdpst/img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2857500" cy="40481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867400" y="2438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 McFeely Rogers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657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 Brooks McFeely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 </a:t>
            </a:r>
            <a:r>
              <a:rPr lang="en-US" dirty="0" smtClean="0"/>
              <a:t>Bear with each other and forgive one another if any of you has a grievance against someone. Forgive as the Lord forgave you.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over all these virtues put on love, which binds them all together in perfect unity.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13:34-35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command I give you: Love one another. As I have loved you, so you must love one another. </a:t>
            </a:r>
            <a:r>
              <a:rPr lang="en-US" baseline="30000" dirty="0" smtClean="0"/>
              <a:t>35 </a:t>
            </a:r>
            <a:r>
              <a:rPr lang="en-US" dirty="0" smtClean="0"/>
              <a:t>By this everyone will know that you are my disciples, if you love one another.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Awesome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like cheese and bacon and make everything you touch better</a:t>
            </a:r>
          </a:p>
          <a:p>
            <a:endParaRPr lang="en-US" dirty="0"/>
          </a:p>
          <a:p>
            <a:r>
              <a:rPr lang="en-US" dirty="0" smtClean="0"/>
              <a:t>Words can change the world</a:t>
            </a:r>
          </a:p>
          <a:p>
            <a:endParaRPr lang="en-US" dirty="0"/>
          </a:p>
          <a:p>
            <a:r>
              <a:rPr lang="en-US" dirty="0" smtClean="0"/>
              <a:t>Above all: Love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6248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Awesome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like cheese and bacon and make everything you touch better</a:t>
            </a:r>
          </a:p>
          <a:p>
            <a:endParaRPr lang="en-US" dirty="0"/>
          </a:p>
          <a:p>
            <a:r>
              <a:rPr lang="en-US" dirty="0" smtClean="0"/>
              <a:t>Words can change the world</a:t>
            </a:r>
          </a:p>
          <a:p>
            <a:endParaRPr lang="en-US" dirty="0"/>
          </a:p>
          <a:p>
            <a:r>
              <a:rPr lang="en-US" dirty="0" smtClean="0"/>
              <a:t>Above all: Love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6248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09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as God’s chosen people, holy and dearly loved, clothe yourselves with compassion, kindness, humility, gentleness and patience. </a:t>
            </a:r>
            <a:r>
              <a:rPr lang="en-US" baseline="30000" dirty="0" smtClean="0"/>
              <a:t>13 </a:t>
            </a:r>
            <a:r>
              <a:rPr lang="en-US" dirty="0" smtClean="0"/>
              <a:t>Bear with each other and forgive one another if any of you has a grievance against someone. Forgive as the Lord forgave you. </a:t>
            </a:r>
            <a:r>
              <a:rPr lang="en-US" baseline="30000" dirty="0" smtClean="0"/>
              <a:t>14 </a:t>
            </a:r>
            <a:r>
              <a:rPr lang="en-US" dirty="0" smtClean="0"/>
              <a:t>And over all these virtues put on love, which binds them all together in perfect unity.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Robby Novak aka Kid President</a:t>
            </a:r>
            <a:endParaRPr lang="en-US" dirty="0"/>
          </a:p>
        </p:txBody>
      </p:sp>
      <p:pic>
        <p:nvPicPr>
          <p:cNvPr id="17410" name="Picture 2" descr="Image result for kid presid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288417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Robby and Brad</a:t>
            </a:r>
            <a:endParaRPr lang="en-US" dirty="0"/>
          </a:p>
        </p:txBody>
      </p:sp>
      <p:pic>
        <p:nvPicPr>
          <p:cNvPr id="16386" name="Picture 2" descr="Image result for kid presid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810500" cy="3162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r the Heroes  A Pep Talk From Kid Presiden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25600" y="1219200"/>
            <a:ext cx="5994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as God’s chosen people, holy and dearly loved, clothe yourselves with compassion, kindness, humility, gentleness and patience.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Awesome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like cheese and bacon and make everything you touch better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Awesome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like cheese and bacon and make everything you touch better</a:t>
            </a:r>
          </a:p>
          <a:p>
            <a:endParaRPr lang="en-US" dirty="0"/>
          </a:p>
          <a:p>
            <a:r>
              <a:rPr lang="en-US" dirty="0" smtClean="0"/>
              <a:t>Words can change the world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can change the world</a:t>
            </a:r>
            <a:endParaRPr lang="en-US" dirty="0"/>
          </a:p>
        </p:txBody>
      </p:sp>
      <p:pic>
        <p:nvPicPr>
          <p:cNvPr id="11268" name="Picture 4" descr="http://www.neighborhoodarchive.com/images/press/19800900_gdpst/img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2857500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230</Words>
  <Application>Microsoft Office PowerPoint</Application>
  <PresentationFormat>On-screen Show (4:3)</PresentationFormat>
  <Paragraphs>39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Declaration of Awesome</vt:lpstr>
      <vt:lpstr>Colossians 3:12-14</vt:lpstr>
      <vt:lpstr>Robby Novak aka Kid President</vt:lpstr>
      <vt:lpstr>Robby and Brad</vt:lpstr>
      <vt:lpstr>Slide 5</vt:lpstr>
      <vt:lpstr>Colossians 3:12</vt:lpstr>
      <vt:lpstr>What does Awesome look like?</vt:lpstr>
      <vt:lpstr>What does Awesome look like?</vt:lpstr>
      <vt:lpstr>Words can change the world</vt:lpstr>
      <vt:lpstr>Words can change the world</vt:lpstr>
      <vt:lpstr>Colossians 3:13</vt:lpstr>
      <vt:lpstr>Colossians 3:14</vt:lpstr>
      <vt:lpstr>John 13:34-35</vt:lpstr>
      <vt:lpstr>What does Awesome look like?</vt:lpstr>
      <vt:lpstr>What does Awesome look like?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Chase</dc:creator>
  <cp:lastModifiedBy>Chase</cp:lastModifiedBy>
  <cp:revision>4</cp:revision>
  <dcterms:created xsi:type="dcterms:W3CDTF">2017-05-28T01:32:00Z</dcterms:created>
  <dcterms:modified xsi:type="dcterms:W3CDTF">2017-05-28T11:58:31Z</dcterms:modified>
</cp:coreProperties>
</file>