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8" r:id="rId7"/>
    <p:sldId id="264" r:id="rId8"/>
    <p:sldId id="265" r:id="rId9"/>
    <p:sldId id="266" r:id="rId10"/>
    <p:sldId id="267" r:id="rId11"/>
    <p:sldId id="259" r:id="rId12"/>
    <p:sldId id="268" r:id="rId13"/>
    <p:sldId id="269" r:id="rId14"/>
    <p:sldId id="270" r:id="rId15"/>
    <p:sldId id="271"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E71086-6DE7-409B-B008-FED5E05AD0CD}"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71086-6DE7-409B-B008-FED5E05AD0CD}"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71086-6DE7-409B-B008-FED5E05AD0CD}"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71086-6DE7-409B-B008-FED5E05AD0CD}"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71086-6DE7-409B-B008-FED5E05AD0CD}"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E71086-6DE7-409B-B008-FED5E05AD0CD}" type="datetimeFigureOut">
              <a:rPr lang="en-US" smtClean="0"/>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E71086-6DE7-409B-B008-FED5E05AD0CD}" type="datetimeFigureOut">
              <a:rPr lang="en-US" smtClean="0"/>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E71086-6DE7-409B-B008-FED5E05AD0CD}" type="datetimeFigureOut">
              <a:rPr lang="en-US" smtClean="0"/>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71086-6DE7-409B-B008-FED5E05AD0CD}" type="datetimeFigureOut">
              <a:rPr lang="en-US" smtClean="0"/>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E71086-6DE7-409B-B008-FED5E05AD0CD}" type="datetimeFigureOut">
              <a:rPr lang="en-US" smtClean="0"/>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E71086-6DE7-409B-B008-FED5E05AD0CD}" type="datetimeFigureOut">
              <a:rPr lang="en-US" smtClean="0"/>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2FFF1-5B94-441C-994B-E35F10676A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71086-6DE7-409B-B008-FED5E05AD0CD}" type="datetimeFigureOut">
              <a:rPr lang="en-US" smtClean="0"/>
              <a:t>4/7/2019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2FFF1-5B94-441C-994B-E35F10676A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Have Patience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Chase Pratt</a:t>
            </a:r>
          </a:p>
          <a:p>
            <a:r>
              <a:rPr lang="en-US" dirty="0" smtClean="0">
                <a:solidFill>
                  <a:schemeClr val="tx1"/>
                </a:solidFill>
              </a:rPr>
              <a:t>Romeo Church of Christ</a:t>
            </a:r>
          </a:p>
          <a:p>
            <a:r>
              <a:rPr lang="en-US" dirty="0" smtClean="0">
                <a:solidFill>
                  <a:schemeClr val="tx1"/>
                </a:solidFill>
              </a:rPr>
              <a:t>4/7/19</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14:29, 15:18, 19:11</a:t>
            </a:r>
            <a:endParaRPr lang="en-US" dirty="0"/>
          </a:p>
        </p:txBody>
      </p:sp>
      <p:sp>
        <p:nvSpPr>
          <p:cNvPr id="3" name="Content Placeholder 2"/>
          <p:cNvSpPr>
            <a:spLocks noGrp="1"/>
          </p:cNvSpPr>
          <p:nvPr>
            <p:ph idx="1"/>
          </p:nvPr>
        </p:nvSpPr>
        <p:spPr/>
        <p:txBody>
          <a:bodyPr/>
          <a:lstStyle/>
          <a:p>
            <a:pPr>
              <a:buNone/>
            </a:pPr>
            <a:r>
              <a:rPr lang="en-US" dirty="0" smtClean="0"/>
              <a:t>Whoever is </a:t>
            </a:r>
            <a:r>
              <a:rPr lang="en-US" b="1" dirty="0" smtClean="0"/>
              <a:t>patient</a:t>
            </a:r>
            <a:r>
              <a:rPr lang="en-US" dirty="0" smtClean="0"/>
              <a:t> has great understanding,</a:t>
            </a:r>
            <a:br>
              <a:rPr lang="en-US" dirty="0" smtClean="0"/>
            </a:br>
            <a:r>
              <a:rPr lang="en-US" dirty="0" smtClean="0"/>
              <a:t>  but one who is quick-tempered displays folly.</a:t>
            </a:r>
          </a:p>
          <a:p>
            <a:pPr>
              <a:buNone/>
            </a:pPr>
            <a:endParaRPr lang="en-US" dirty="0"/>
          </a:p>
          <a:p>
            <a:pPr>
              <a:buNone/>
            </a:pPr>
            <a:r>
              <a:rPr lang="en-US" dirty="0" smtClean="0"/>
              <a:t>A hot-tempered person stirs up conflict,</a:t>
            </a:r>
            <a:br>
              <a:rPr lang="en-US" dirty="0" smtClean="0"/>
            </a:br>
            <a:r>
              <a:rPr lang="en-US" dirty="0" smtClean="0"/>
              <a:t>    but the one who is </a:t>
            </a:r>
            <a:r>
              <a:rPr lang="en-US" b="1" dirty="0" smtClean="0"/>
              <a:t>patient</a:t>
            </a:r>
            <a:r>
              <a:rPr lang="en-US" dirty="0" smtClean="0"/>
              <a:t> calms a quarrel.</a:t>
            </a:r>
          </a:p>
          <a:p>
            <a:pPr>
              <a:buNone/>
            </a:pPr>
            <a:endParaRPr lang="en-US" dirty="0"/>
          </a:p>
          <a:p>
            <a:pPr>
              <a:buNone/>
            </a:pPr>
            <a:r>
              <a:rPr lang="en-US" dirty="0" smtClean="0"/>
              <a:t>A person’s wisdom yields </a:t>
            </a:r>
            <a:r>
              <a:rPr lang="en-US" b="1" dirty="0" smtClean="0"/>
              <a:t>patience</a:t>
            </a:r>
            <a:r>
              <a:rPr lang="en-US" dirty="0" smtClean="0"/>
              <a:t>;</a:t>
            </a:r>
            <a:br>
              <a:rPr lang="en-US" dirty="0" smtClean="0"/>
            </a:br>
            <a:r>
              <a:rPr lang="en-US" dirty="0" smtClean="0"/>
              <a:t>    it is to one’s glory to overlook an offense.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Patience</a:t>
            </a:r>
            <a:endParaRPr lang="en-US" dirty="0"/>
          </a:p>
        </p:txBody>
      </p:sp>
      <p:sp>
        <p:nvSpPr>
          <p:cNvPr id="3" name="Content Placeholder 2"/>
          <p:cNvSpPr>
            <a:spLocks noGrp="1"/>
          </p:cNvSpPr>
          <p:nvPr>
            <p:ph idx="1"/>
          </p:nvPr>
        </p:nvSpPr>
        <p:spPr/>
        <p:txBody>
          <a:bodyPr/>
          <a:lstStyle/>
          <a:p>
            <a:r>
              <a:rPr lang="en-US" dirty="0" smtClean="0"/>
              <a:t>Don’t be in such a hurry</a:t>
            </a:r>
          </a:p>
          <a:p>
            <a:endParaRPr lang="en-US" dirty="0"/>
          </a:p>
          <a:p>
            <a:r>
              <a:rPr lang="en-US" dirty="0" smtClean="0"/>
              <a:t>Impatience=Worry</a:t>
            </a:r>
          </a:p>
          <a:p>
            <a:endParaRPr lang="en-US" dirty="0"/>
          </a:p>
          <a:p>
            <a:r>
              <a:rPr lang="en-US" dirty="0" smtClean="0"/>
              <a:t>Remember: God is patient, too</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9:29</a:t>
            </a:r>
            <a:endParaRPr lang="en-US" dirty="0"/>
          </a:p>
        </p:txBody>
      </p:sp>
      <p:sp>
        <p:nvSpPr>
          <p:cNvPr id="3" name="Content Placeholder 2"/>
          <p:cNvSpPr>
            <a:spLocks noGrp="1"/>
          </p:cNvSpPr>
          <p:nvPr>
            <p:ph idx="1"/>
          </p:nvPr>
        </p:nvSpPr>
        <p:spPr/>
        <p:txBody>
          <a:bodyPr/>
          <a:lstStyle/>
          <a:p>
            <a:pPr>
              <a:buNone/>
            </a:pPr>
            <a:r>
              <a:rPr lang="en-US" dirty="0" smtClean="0"/>
              <a:t>You warned them in order to turn them back to your law, but they became arrogant and disobeyed your commands. They sinned against your ordinances, of which you said, ‘The person who obeys them will live by them.’ Stubbornly they turned their backs on you, became stiff-necked and refused to listen.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9:30-31</a:t>
            </a:r>
            <a:endParaRPr lang="en-US" dirty="0"/>
          </a:p>
        </p:txBody>
      </p:sp>
      <p:sp>
        <p:nvSpPr>
          <p:cNvPr id="3" name="Content Placeholder 2"/>
          <p:cNvSpPr>
            <a:spLocks noGrp="1"/>
          </p:cNvSpPr>
          <p:nvPr>
            <p:ph idx="1"/>
          </p:nvPr>
        </p:nvSpPr>
        <p:spPr/>
        <p:txBody>
          <a:bodyPr/>
          <a:lstStyle/>
          <a:p>
            <a:pPr>
              <a:buNone/>
            </a:pPr>
            <a:r>
              <a:rPr lang="en-US" dirty="0" smtClean="0"/>
              <a:t>For many years you were </a:t>
            </a:r>
            <a:r>
              <a:rPr lang="en-US" b="1" dirty="0" smtClean="0"/>
              <a:t>patient</a:t>
            </a:r>
            <a:r>
              <a:rPr lang="en-US" dirty="0" smtClean="0"/>
              <a:t> with them. By your Spirit you warned them through your prophets. Yet they paid no attention, so you gave them into the hands of the neighboring peoples. </a:t>
            </a:r>
            <a:r>
              <a:rPr lang="en-US" baseline="30000" dirty="0" smtClean="0"/>
              <a:t>31 </a:t>
            </a:r>
            <a:r>
              <a:rPr lang="en-US" dirty="0" smtClean="0"/>
              <a:t>But in your great mercy you did not put an end to them or abandon them, for you are a gracious and merciful God.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3:19-21</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After being made alive, he went and made proclamation to the imprisoned spirits— </a:t>
            </a:r>
            <a:r>
              <a:rPr lang="en-US" baseline="30000" dirty="0" smtClean="0"/>
              <a:t>20 </a:t>
            </a:r>
            <a:r>
              <a:rPr lang="en-US" dirty="0" smtClean="0"/>
              <a:t>to those who were disobedient long ago when God waited </a:t>
            </a:r>
            <a:r>
              <a:rPr lang="en-US" b="1" dirty="0" smtClean="0"/>
              <a:t>patiently</a:t>
            </a:r>
            <a:r>
              <a:rPr lang="en-US" dirty="0" smtClean="0"/>
              <a:t> in the days of Noah while the ark was being built. In it only a few people, eight in all, were saved through water, </a:t>
            </a:r>
            <a:r>
              <a:rPr lang="en-US" baseline="30000" dirty="0" smtClean="0"/>
              <a:t>21 </a:t>
            </a:r>
            <a:r>
              <a:rPr lang="en-US" dirty="0" smtClean="0"/>
              <a:t>and this water symbolizes baptism that now saves you also—not the removal of dirt from the body but the pledge of a clear conscience toward God.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Peter 3:15</a:t>
            </a:r>
            <a:endParaRPr lang="en-US" dirty="0"/>
          </a:p>
        </p:txBody>
      </p:sp>
      <p:sp>
        <p:nvSpPr>
          <p:cNvPr id="3" name="Content Placeholder 2"/>
          <p:cNvSpPr>
            <a:spLocks noGrp="1"/>
          </p:cNvSpPr>
          <p:nvPr>
            <p:ph idx="1"/>
          </p:nvPr>
        </p:nvSpPr>
        <p:spPr/>
        <p:txBody>
          <a:bodyPr/>
          <a:lstStyle/>
          <a:p>
            <a:pPr>
              <a:buNone/>
            </a:pPr>
            <a:r>
              <a:rPr lang="en-US" baseline="30000" dirty="0" smtClean="0"/>
              <a:t> </a:t>
            </a:r>
            <a:r>
              <a:rPr lang="en-US" dirty="0" smtClean="0"/>
              <a:t>Bear in mind that our Lord’s </a:t>
            </a:r>
            <a:r>
              <a:rPr lang="en-US" b="1" dirty="0" smtClean="0"/>
              <a:t>patience</a:t>
            </a:r>
            <a:r>
              <a:rPr lang="en-US" dirty="0" smtClean="0"/>
              <a:t> means salvation, just as our dear brother Paul also wrote you with the wisdom that God gave him.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Patience</a:t>
            </a:r>
            <a:endParaRPr lang="en-US" dirty="0"/>
          </a:p>
        </p:txBody>
      </p:sp>
      <p:sp>
        <p:nvSpPr>
          <p:cNvPr id="3" name="Content Placeholder 2"/>
          <p:cNvSpPr>
            <a:spLocks noGrp="1"/>
          </p:cNvSpPr>
          <p:nvPr>
            <p:ph idx="1"/>
          </p:nvPr>
        </p:nvSpPr>
        <p:spPr/>
        <p:txBody>
          <a:bodyPr/>
          <a:lstStyle/>
          <a:p>
            <a:r>
              <a:rPr lang="en-US" dirty="0" smtClean="0"/>
              <a:t>Don’t be in such a hurry</a:t>
            </a:r>
          </a:p>
          <a:p>
            <a:endParaRPr lang="en-US" dirty="0"/>
          </a:p>
          <a:p>
            <a:r>
              <a:rPr lang="en-US" dirty="0" smtClean="0"/>
              <a:t>Impatience=Worry</a:t>
            </a:r>
          </a:p>
          <a:p>
            <a:endParaRPr lang="en-US" dirty="0"/>
          </a:p>
          <a:p>
            <a:r>
              <a:rPr lang="en-US" dirty="0" smtClean="0"/>
              <a:t>Remember: God is patient, too</a:t>
            </a:r>
          </a:p>
          <a:p>
            <a:endParaRPr lang="en-US" dirty="0"/>
          </a:p>
          <a:p>
            <a:r>
              <a:rPr lang="en-US" dirty="0" smtClean="0"/>
              <a:t>Think of others</a:t>
            </a:r>
            <a:endParaRPr lang="en-US" dirty="0"/>
          </a:p>
        </p:txBody>
      </p:sp>
      <p:sp>
        <p:nvSpPr>
          <p:cNvPr id="4" name="TextBox 3"/>
          <p:cNvSpPr txBox="1"/>
          <p:nvPr/>
        </p:nvSpPr>
        <p:spPr>
          <a:xfrm>
            <a:off x="7924800" y="6248400"/>
            <a:ext cx="457200" cy="369332"/>
          </a:xfrm>
          <a:prstGeom prst="rect">
            <a:avLst/>
          </a:prstGeom>
          <a:noFill/>
        </p:spPr>
        <p:txBody>
          <a:bodyPr wrap="square" rtlCol="0">
            <a:spAutoFit/>
          </a:bodyPr>
          <a:lstStyle/>
          <a:p>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Patience</a:t>
            </a:r>
            <a:endParaRPr lang="en-US" dirty="0"/>
          </a:p>
        </p:txBody>
      </p:sp>
      <p:sp>
        <p:nvSpPr>
          <p:cNvPr id="3" name="Content Placeholder 2"/>
          <p:cNvSpPr>
            <a:spLocks noGrp="1"/>
          </p:cNvSpPr>
          <p:nvPr>
            <p:ph idx="1"/>
          </p:nvPr>
        </p:nvSpPr>
        <p:spPr/>
        <p:txBody>
          <a:bodyPr/>
          <a:lstStyle/>
          <a:p>
            <a:r>
              <a:rPr lang="en-US" dirty="0" smtClean="0"/>
              <a:t>Don’t be in such a hurry</a:t>
            </a:r>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Corinthians 13:4-7</a:t>
            </a:r>
            <a:endParaRPr lang="en-US" dirty="0"/>
          </a:p>
        </p:txBody>
      </p:sp>
      <p:sp>
        <p:nvSpPr>
          <p:cNvPr id="3" name="Content Placeholder 2"/>
          <p:cNvSpPr>
            <a:spLocks noGrp="1"/>
          </p:cNvSpPr>
          <p:nvPr>
            <p:ph idx="1"/>
          </p:nvPr>
        </p:nvSpPr>
        <p:spPr/>
        <p:txBody>
          <a:bodyPr/>
          <a:lstStyle/>
          <a:p>
            <a:pPr>
              <a:buNone/>
            </a:pPr>
            <a:r>
              <a:rPr lang="en-US" b="1" dirty="0" smtClean="0"/>
              <a:t>Love is patient</a:t>
            </a:r>
            <a:r>
              <a:rPr lang="en-US" dirty="0" smtClean="0"/>
              <a:t>, love is kind. It does not envy, it does not boast, it is not proud. </a:t>
            </a:r>
            <a:r>
              <a:rPr lang="en-US" baseline="30000" dirty="0" smtClean="0"/>
              <a:t>5 </a:t>
            </a:r>
            <a:r>
              <a:rPr lang="en-US" dirty="0" smtClean="0"/>
              <a:t>It does not dishonor others, it is not self-seeking, it is not easily angered, it keeps no record of wrongs. </a:t>
            </a:r>
            <a:r>
              <a:rPr lang="en-US" baseline="30000" dirty="0" smtClean="0"/>
              <a:t>6 </a:t>
            </a:r>
            <a:r>
              <a:rPr lang="en-US" dirty="0" smtClean="0"/>
              <a:t>Love does not delight in evil but rejoices with the truth. </a:t>
            </a:r>
            <a:r>
              <a:rPr lang="en-US" baseline="30000" dirty="0" smtClean="0"/>
              <a:t>7 </a:t>
            </a:r>
            <a:r>
              <a:rPr lang="en-US" dirty="0" smtClean="0"/>
              <a:t>It always protects, always trusts, always hopes, always perseveres.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6:11-12</a:t>
            </a:r>
            <a:endParaRPr lang="en-US" dirty="0"/>
          </a:p>
        </p:txBody>
      </p:sp>
      <p:sp>
        <p:nvSpPr>
          <p:cNvPr id="3" name="Content Placeholder 2"/>
          <p:cNvSpPr>
            <a:spLocks noGrp="1"/>
          </p:cNvSpPr>
          <p:nvPr>
            <p:ph idx="1"/>
          </p:nvPr>
        </p:nvSpPr>
        <p:spPr/>
        <p:txBody>
          <a:bodyPr/>
          <a:lstStyle/>
          <a:p>
            <a:pPr>
              <a:buNone/>
            </a:pPr>
            <a:r>
              <a:rPr lang="en-US" dirty="0" smtClean="0"/>
              <a:t>We want each of you to show this same diligence to the very end, so that what you hope for may be fully realized. </a:t>
            </a:r>
            <a:r>
              <a:rPr lang="en-US" baseline="30000" dirty="0" smtClean="0"/>
              <a:t>12 </a:t>
            </a:r>
            <a:r>
              <a:rPr lang="en-US" dirty="0" smtClean="0"/>
              <a:t>We do not want you to become lazy, but to imitate those who through faith and </a:t>
            </a:r>
            <a:r>
              <a:rPr lang="en-US" b="1" dirty="0" smtClean="0"/>
              <a:t>patience</a:t>
            </a:r>
            <a:r>
              <a:rPr lang="en-US" dirty="0" smtClean="0"/>
              <a:t> inherit what has been promised.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6:13-15</a:t>
            </a:r>
            <a:endParaRPr lang="en-US" dirty="0"/>
          </a:p>
        </p:txBody>
      </p:sp>
      <p:sp>
        <p:nvSpPr>
          <p:cNvPr id="3" name="Content Placeholder 2"/>
          <p:cNvSpPr>
            <a:spLocks noGrp="1"/>
          </p:cNvSpPr>
          <p:nvPr>
            <p:ph idx="1"/>
          </p:nvPr>
        </p:nvSpPr>
        <p:spPr/>
        <p:txBody>
          <a:bodyPr/>
          <a:lstStyle/>
          <a:p>
            <a:pPr>
              <a:buNone/>
            </a:pPr>
            <a:r>
              <a:rPr lang="en-US" dirty="0" smtClean="0"/>
              <a:t>When God made his promise to Abraham, since there was no one greater for him to swear by, he swore by himself, </a:t>
            </a:r>
            <a:r>
              <a:rPr lang="en-US" baseline="30000" dirty="0" smtClean="0"/>
              <a:t>14 </a:t>
            </a:r>
            <a:r>
              <a:rPr lang="en-US" dirty="0" smtClean="0"/>
              <a:t>saying, “I will surely bless you and give you many descendants.” </a:t>
            </a:r>
            <a:r>
              <a:rPr lang="en-US" baseline="30000" dirty="0" smtClean="0"/>
              <a:t>15 </a:t>
            </a:r>
            <a:r>
              <a:rPr lang="en-US" dirty="0" smtClean="0"/>
              <a:t>And so after waiting </a:t>
            </a:r>
            <a:r>
              <a:rPr lang="en-US" b="1" dirty="0" smtClean="0"/>
              <a:t>patiently</a:t>
            </a:r>
            <a:r>
              <a:rPr lang="en-US" dirty="0" smtClean="0"/>
              <a:t>, Abraham received what was promised.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Patience</a:t>
            </a:r>
            <a:endParaRPr lang="en-US" dirty="0"/>
          </a:p>
        </p:txBody>
      </p:sp>
      <p:sp>
        <p:nvSpPr>
          <p:cNvPr id="3" name="Content Placeholder 2"/>
          <p:cNvSpPr>
            <a:spLocks noGrp="1"/>
          </p:cNvSpPr>
          <p:nvPr>
            <p:ph idx="1"/>
          </p:nvPr>
        </p:nvSpPr>
        <p:spPr/>
        <p:txBody>
          <a:bodyPr/>
          <a:lstStyle/>
          <a:p>
            <a:r>
              <a:rPr lang="en-US" dirty="0" smtClean="0"/>
              <a:t>Don’t be in such a hurry</a:t>
            </a:r>
          </a:p>
          <a:p>
            <a:endParaRPr lang="en-US" dirty="0"/>
          </a:p>
          <a:p>
            <a:r>
              <a:rPr lang="en-US" dirty="0" smtClean="0"/>
              <a:t>Impatience=Worry</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5:22</a:t>
            </a:r>
            <a:endParaRPr lang="en-US" dirty="0"/>
          </a:p>
        </p:txBody>
      </p:sp>
      <p:sp>
        <p:nvSpPr>
          <p:cNvPr id="3" name="Content Placeholder 2"/>
          <p:cNvSpPr>
            <a:spLocks noGrp="1"/>
          </p:cNvSpPr>
          <p:nvPr>
            <p:ph idx="1"/>
          </p:nvPr>
        </p:nvSpPr>
        <p:spPr/>
        <p:txBody>
          <a:bodyPr/>
          <a:lstStyle/>
          <a:p>
            <a:pPr>
              <a:buNone/>
            </a:pPr>
            <a:r>
              <a:rPr lang="en-US" dirty="0" smtClean="0"/>
              <a:t>But the fruit of the Spirit is love, joy, peace, </a:t>
            </a:r>
            <a:r>
              <a:rPr lang="en-US" b="1" dirty="0" smtClean="0"/>
              <a:t>forbearance</a:t>
            </a:r>
            <a:r>
              <a:rPr lang="en-US" dirty="0" smtClean="0"/>
              <a:t>, kindness, goodness, faithfulness, </a:t>
            </a:r>
            <a:r>
              <a:rPr lang="en-US" baseline="30000" dirty="0" smtClean="0"/>
              <a:t>23 </a:t>
            </a:r>
            <a:r>
              <a:rPr lang="en-US" dirty="0" smtClean="0"/>
              <a:t>gentleness and self-control. Against such things there is no law.</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6:11</a:t>
            </a:r>
            <a:endParaRPr lang="en-US" dirty="0"/>
          </a:p>
        </p:txBody>
      </p:sp>
      <p:sp>
        <p:nvSpPr>
          <p:cNvPr id="3" name="Content Placeholder 2"/>
          <p:cNvSpPr>
            <a:spLocks noGrp="1"/>
          </p:cNvSpPr>
          <p:nvPr>
            <p:ph idx="1"/>
          </p:nvPr>
        </p:nvSpPr>
        <p:spPr/>
        <p:txBody>
          <a:bodyPr/>
          <a:lstStyle/>
          <a:p>
            <a:pPr>
              <a:buNone/>
            </a:pPr>
            <a:r>
              <a:rPr lang="en-US" dirty="0" smtClean="0"/>
              <a:t>What strength do I have, that I should still hope?</a:t>
            </a:r>
            <a:br>
              <a:rPr lang="en-US" dirty="0" smtClean="0"/>
            </a:br>
            <a:r>
              <a:rPr lang="en-US" dirty="0" smtClean="0"/>
              <a:t>    What prospects, that I should be </a:t>
            </a:r>
            <a:r>
              <a:rPr lang="en-US" b="1" dirty="0" smtClean="0"/>
              <a:t>patient</a:t>
            </a:r>
            <a:r>
              <a:rPr lang="en-US" dirty="0" smtClean="0"/>
              <a:t>?</a:t>
            </a:r>
            <a:br>
              <a:rPr lang="en-US" dirty="0" smtClean="0"/>
            </a:br>
            <a:r>
              <a:rPr lang="en-US" baseline="30000" dirty="0" smtClean="0"/>
              <a:t>12 </a:t>
            </a:r>
            <a:r>
              <a:rPr lang="en-US" dirty="0" smtClean="0"/>
              <a:t>Do I have the strength of stone?</a:t>
            </a:r>
            <a:br>
              <a:rPr lang="en-US" dirty="0" smtClean="0"/>
            </a:br>
            <a:r>
              <a:rPr lang="en-US" dirty="0" smtClean="0"/>
              <a:t>    Is my flesh bronze?</a:t>
            </a:r>
            <a:br>
              <a:rPr lang="en-US" dirty="0" smtClean="0"/>
            </a:br>
            <a:r>
              <a:rPr lang="en-US" baseline="30000" dirty="0" smtClean="0"/>
              <a:t>13 </a:t>
            </a:r>
            <a:r>
              <a:rPr lang="en-US" dirty="0" smtClean="0"/>
              <a:t>Do I have any power to help myself,</a:t>
            </a:r>
            <a:br>
              <a:rPr lang="en-US" dirty="0" smtClean="0"/>
            </a:br>
            <a:r>
              <a:rPr lang="en-US" dirty="0" smtClean="0"/>
              <a:t>    now that success has been driven from 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37:5-7</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Commit your way to the </a:t>
            </a:r>
            <a:r>
              <a:rPr lang="en-US" cap="small" dirty="0" smtClean="0"/>
              <a:t>Lord</a:t>
            </a:r>
            <a:r>
              <a:rPr lang="en-US" dirty="0" smtClean="0"/>
              <a:t>;</a:t>
            </a:r>
            <a:br>
              <a:rPr lang="en-US" dirty="0" smtClean="0"/>
            </a:br>
            <a:r>
              <a:rPr lang="en-US" dirty="0" smtClean="0"/>
              <a:t>    trust in him and he will do this:</a:t>
            </a:r>
            <a:br>
              <a:rPr lang="en-US" dirty="0" smtClean="0"/>
            </a:br>
            <a:r>
              <a:rPr lang="en-US" baseline="30000" dirty="0" smtClean="0"/>
              <a:t>6 </a:t>
            </a:r>
            <a:r>
              <a:rPr lang="en-US" dirty="0" smtClean="0"/>
              <a:t>He will make your righteous reward shine like the dawn,</a:t>
            </a:r>
            <a:br>
              <a:rPr lang="en-US" dirty="0" smtClean="0"/>
            </a:br>
            <a:r>
              <a:rPr lang="en-US" dirty="0" smtClean="0"/>
              <a:t>    your vindication like the noonday sun.</a:t>
            </a:r>
          </a:p>
          <a:p>
            <a:pPr>
              <a:buNone/>
            </a:pPr>
            <a:r>
              <a:rPr lang="en-US" baseline="30000" dirty="0" smtClean="0"/>
              <a:t>7 </a:t>
            </a:r>
            <a:r>
              <a:rPr lang="en-US" dirty="0" smtClean="0"/>
              <a:t>Be still before the </a:t>
            </a:r>
            <a:r>
              <a:rPr lang="en-US" cap="small" dirty="0" smtClean="0"/>
              <a:t>Lord</a:t>
            </a:r>
            <a:r>
              <a:rPr lang="en-US" dirty="0" smtClean="0"/>
              <a:t/>
            </a:r>
            <a:br>
              <a:rPr lang="en-US" dirty="0" smtClean="0"/>
            </a:br>
            <a:r>
              <a:rPr lang="en-US" dirty="0" smtClean="0"/>
              <a:t>    and wait patiently for him;</a:t>
            </a:r>
            <a:br>
              <a:rPr lang="en-US" dirty="0" smtClean="0"/>
            </a:br>
            <a:r>
              <a:rPr lang="en-US" dirty="0" smtClean="0"/>
              <a:t>do not fret when people succeed in their ways,</a:t>
            </a:r>
            <a:br>
              <a:rPr lang="en-US" dirty="0" smtClean="0"/>
            </a:br>
            <a:r>
              <a:rPr lang="en-US" dirty="0" smtClean="0"/>
              <a:t>    when they carry out their wicked schemes.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329</Words>
  <Application>Microsoft Office PowerPoint</Application>
  <PresentationFormat>On-screen Show (4:3)</PresentationFormat>
  <Paragraphs>52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Have Patience</vt:lpstr>
      <vt:lpstr>Have Patience</vt:lpstr>
      <vt:lpstr>1st Corinthians 13:4-7</vt:lpstr>
      <vt:lpstr>Hebrews 6:11-12</vt:lpstr>
      <vt:lpstr>Hebrews 6:13-15</vt:lpstr>
      <vt:lpstr>Have Patience</vt:lpstr>
      <vt:lpstr>Galatians 5:22</vt:lpstr>
      <vt:lpstr>Job 6:11</vt:lpstr>
      <vt:lpstr>Psalm 37:5-7</vt:lpstr>
      <vt:lpstr>Proverbs 14:29, 15:18, 19:11</vt:lpstr>
      <vt:lpstr>Have Patience</vt:lpstr>
      <vt:lpstr>Nehemiah 9:29</vt:lpstr>
      <vt:lpstr>Nehemiah 9:30-31</vt:lpstr>
      <vt:lpstr>1 Peter 3:19-21</vt:lpstr>
      <vt:lpstr>2nd Peter 3:15</vt:lpstr>
      <vt:lpstr>Have Patience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Patience</dc:title>
  <dc:creator>Chase</dc:creator>
  <cp:lastModifiedBy>Chase</cp:lastModifiedBy>
  <cp:revision>1</cp:revision>
  <dcterms:created xsi:type="dcterms:W3CDTF">2019-04-07T11:36:47Z</dcterms:created>
  <dcterms:modified xsi:type="dcterms:W3CDTF">2019-04-07T12:14:05Z</dcterms:modified>
</cp:coreProperties>
</file>