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67AA9-3A88-4EF8-A4B9-09DE7780D2F2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6E9D-1ED4-4004-9981-78AD3FD2CB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 You Is…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Chase Pratt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Romeo Church of Christ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7/1/18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empty to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772400" cy="4925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75:1-5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rebuchet MS" pitchFamily="34" charset="0"/>
              </a:rPr>
              <a:t>We praise you, God,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we praise you, for your Name is near;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people tell of your wonderful deeds.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	2 </a:t>
            </a:r>
            <a:r>
              <a:rPr lang="en-US" dirty="0" smtClean="0">
                <a:latin typeface="Trebuchet MS" pitchFamily="34" charset="0"/>
              </a:rPr>
              <a:t>You say, “I choose the appointed time;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it is I who judge with equity.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3 </a:t>
            </a:r>
            <a:r>
              <a:rPr lang="en-US" dirty="0" smtClean="0">
                <a:latin typeface="Trebuchet MS" pitchFamily="34" charset="0"/>
              </a:rPr>
              <a:t>When the earth and all its people quake,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it is I who hold its pillars firm.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4 </a:t>
            </a:r>
            <a:r>
              <a:rPr lang="en-US" dirty="0" smtClean="0">
                <a:latin typeface="Trebuchet MS" pitchFamily="34" charset="0"/>
              </a:rPr>
              <a:t>To the arrogant I say, ‘Boast no more,’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and to the wicked, ‘Do not lift up your horns.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5 </a:t>
            </a:r>
            <a:r>
              <a:rPr lang="en-US" dirty="0" smtClean="0">
                <a:latin typeface="Trebuchet MS" pitchFamily="34" charset="0"/>
              </a:rPr>
              <a:t>Do not lift your horns against heaven;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do not speak so defiantly.’”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-2018-4-1 biblereadingchecklist pdf.png"/>
          <p:cNvPicPr>
            <a:picLocks noChangeAspect="1"/>
          </p:cNvPicPr>
          <p:nvPr/>
        </p:nvPicPr>
        <p:blipFill>
          <a:blip r:embed="rId2" cstate="print"/>
          <a:srcRect t="1433" b="14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7472" y="1645920"/>
            <a:ext cx="18288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209800"/>
            <a:ext cx="18288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224528"/>
            <a:ext cx="1828800" cy="7284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49530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5806440"/>
            <a:ext cx="1828800" cy="213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6324600"/>
            <a:ext cx="18288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6400800"/>
            <a:ext cx="3810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76800" y="1143000"/>
            <a:ext cx="1143000" cy="1828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76800" y="609600"/>
            <a:ext cx="18288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76800" y="4114800"/>
            <a:ext cx="762000" cy="1097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800" y="4526280"/>
            <a:ext cx="533400" cy="1097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76800" y="393192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6019800"/>
            <a:ext cx="1447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5806440"/>
            <a:ext cx="1828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858000" y="2514600"/>
            <a:ext cx="1143000" cy="914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858000" y="2209800"/>
            <a:ext cx="19050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0" y="2362200"/>
            <a:ext cx="685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58000" y="1905000"/>
            <a:ext cx="19050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58000" y="2057400"/>
            <a:ext cx="1143000" cy="914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" y="2743200"/>
            <a:ext cx="1828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" y="3124200"/>
            <a:ext cx="18288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" y="3657600"/>
            <a:ext cx="18288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04800" y="4114800"/>
            <a:ext cx="1828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4800" y="4495800"/>
            <a:ext cx="1828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62200" y="6019800"/>
            <a:ext cx="152400" cy="609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76800" y="3733800"/>
            <a:ext cx="1676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76800" y="3200400"/>
            <a:ext cx="18288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76800" y="3352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76800" y="4953000"/>
            <a:ext cx="533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76800" y="4343400"/>
            <a:ext cx="1295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6248400"/>
            <a:ext cx="1828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6324600"/>
            <a:ext cx="1143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858000" y="838200"/>
            <a:ext cx="1828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58000" y="1066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58000" y="1600200"/>
            <a:ext cx="18288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8000" y="1752600"/>
            <a:ext cx="1143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858000" y="4495800"/>
            <a:ext cx="18288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858000" y="4648200"/>
            <a:ext cx="609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858000" y="4800600"/>
            <a:ext cx="9144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76800" y="3505200"/>
            <a:ext cx="5334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75:1-5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rebuchet MS" pitchFamily="34" charset="0"/>
              </a:rPr>
              <a:t>We praise you, God,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we praise you, for your Name is near;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people tell of your wonderful deeds.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	2 </a:t>
            </a:r>
            <a:r>
              <a:rPr lang="en-US" dirty="0" smtClean="0">
                <a:latin typeface="Trebuchet MS" pitchFamily="34" charset="0"/>
              </a:rPr>
              <a:t>You say, “I choose the appointed time;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it is I who judge with equity.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3 </a:t>
            </a:r>
            <a:r>
              <a:rPr lang="en-US" dirty="0" smtClean="0">
                <a:latin typeface="Trebuchet MS" pitchFamily="34" charset="0"/>
              </a:rPr>
              <a:t>When the earth and all its people quake,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it is I who hold its pillars firm.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4 </a:t>
            </a:r>
            <a:r>
              <a:rPr lang="en-US" dirty="0" smtClean="0">
                <a:latin typeface="Trebuchet MS" pitchFamily="34" charset="0"/>
              </a:rPr>
              <a:t>To the arrogant I say, ‘Boast no more,’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and to the wicked, ‘Do not lift up your horns.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5 </a:t>
            </a:r>
            <a:r>
              <a:rPr lang="en-US" dirty="0" smtClean="0">
                <a:latin typeface="Trebuchet MS" pitchFamily="34" charset="0"/>
              </a:rPr>
              <a:t>Do not lift your horns against heaven;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do not speak so defiantly.’”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75:6-10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rebuchet MS" pitchFamily="34" charset="0"/>
              </a:rPr>
              <a:t>No one from the east or the west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or from the desert can exalt themselves.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7 </a:t>
            </a:r>
            <a:r>
              <a:rPr lang="en-US" dirty="0" smtClean="0">
                <a:latin typeface="Trebuchet MS" pitchFamily="34" charset="0"/>
              </a:rPr>
              <a:t>It is God who judges: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He brings one down, he exalts another.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8 </a:t>
            </a:r>
            <a:r>
              <a:rPr lang="en-US" dirty="0" smtClean="0">
                <a:latin typeface="Trebuchet MS" pitchFamily="34" charset="0"/>
              </a:rPr>
              <a:t>In the hand of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is a cup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full of foaming wine mixed with spices;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he pours it out, and all the wicked of the earth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drink it down to its very dregs.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	9 </a:t>
            </a:r>
            <a:r>
              <a:rPr lang="en-US" dirty="0" smtClean="0">
                <a:latin typeface="Trebuchet MS" pitchFamily="34" charset="0"/>
              </a:rPr>
              <a:t>As for me, I will declare this forever;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I will sing praise to the God of Jacob,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10 </a:t>
            </a:r>
            <a:r>
              <a:rPr lang="en-US" dirty="0" smtClean="0">
                <a:latin typeface="Trebuchet MS" pitchFamily="34" charset="0"/>
              </a:rPr>
              <a:t>who says, “I will cut off the horns of all the wicked,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but the horns of the righteous will be lifted up.”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>
                <a:latin typeface="Trebuchet MS" pitchFamily="34" charset="0"/>
              </a:rPr>
              <a:t>“If you have to say you is, you </a:t>
            </a:r>
            <a:r>
              <a:rPr lang="en-US" sz="7200" dirty="0" err="1" smtClean="0">
                <a:latin typeface="Trebuchet MS" pitchFamily="34" charset="0"/>
              </a:rPr>
              <a:t>ain’t</a:t>
            </a:r>
            <a:r>
              <a:rPr lang="en-US" sz="7200" dirty="0" smtClean="0">
                <a:latin typeface="Trebuchet MS" pitchFamily="34" charset="0"/>
              </a:rPr>
              <a:t>.”</a:t>
            </a:r>
            <a:endParaRPr lang="en-US" sz="72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>
                <a:latin typeface="Trebuchet MS" pitchFamily="34" charset="0"/>
              </a:rPr>
              <a:t>“If you have to say you is, you </a:t>
            </a:r>
            <a:r>
              <a:rPr lang="en-US" sz="7200" dirty="0" err="1" smtClean="0">
                <a:latin typeface="Trebuchet MS" pitchFamily="34" charset="0"/>
              </a:rPr>
              <a:t>ain’t</a:t>
            </a:r>
            <a:r>
              <a:rPr lang="en-US" sz="7200" dirty="0" smtClean="0">
                <a:latin typeface="Trebuchet MS" pitchFamily="34" charset="0"/>
              </a:rPr>
              <a:t>.”</a:t>
            </a:r>
            <a:endParaRPr lang="en-US" sz="7200" dirty="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1910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smtClean="0">
                <a:latin typeface="Trebuchet MS" pitchFamily="34" charset="0"/>
              </a:rPr>
              <a:t>Joe Louis or Jimmy Hoffa or </a:t>
            </a:r>
          </a:p>
          <a:p>
            <a:r>
              <a:rPr lang="en-US" sz="3200" dirty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  William Shakespeare or Someone Else</a:t>
            </a:r>
            <a:endParaRPr lang="en-US" sz="32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Judges 21:25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	In those days Israel had no king; everyone did as they saw fit.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Zephaniah 2:3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rebuchet MS" pitchFamily="34" charset="0"/>
              </a:rPr>
              <a:t>Seek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, all you humble of the land,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you who do what he commands.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Seek righteousness, seek humility;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perhaps you will be sheltered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on the day of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’s anger.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4:6-10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	But he gives us more grace. That is why Scripture says:</a:t>
            </a:r>
          </a:p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	“God opposes the proud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but shows favor to the humble.”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	7 </a:t>
            </a:r>
            <a:r>
              <a:rPr lang="en-US" b="1" dirty="0" smtClean="0">
                <a:latin typeface="Trebuchet MS" pitchFamily="34" charset="0"/>
              </a:rPr>
              <a:t>Submit yourselves, then, to God. </a:t>
            </a:r>
            <a:r>
              <a:rPr lang="en-US" dirty="0" smtClean="0">
                <a:latin typeface="Trebuchet MS" pitchFamily="34" charset="0"/>
              </a:rPr>
              <a:t>Resist the devil, and he will flee from you. </a:t>
            </a:r>
            <a:r>
              <a:rPr lang="en-US" baseline="30000" dirty="0" smtClean="0">
                <a:latin typeface="Trebuchet MS" pitchFamily="34" charset="0"/>
              </a:rPr>
              <a:t>8 </a:t>
            </a:r>
            <a:r>
              <a:rPr lang="en-US" dirty="0" smtClean="0">
                <a:latin typeface="Trebuchet MS" pitchFamily="34" charset="0"/>
              </a:rPr>
              <a:t>Come near to God and he will come near to you. Wash your hands, you sinners, and purify your hearts, you double-minded. </a:t>
            </a:r>
            <a:r>
              <a:rPr lang="en-US" baseline="30000" dirty="0" smtClean="0">
                <a:latin typeface="Trebuchet MS" pitchFamily="34" charset="0"/>
              </a:rPr>
              <a:t>9 </a:t>
            </a:r>
            <a:r>
              <a:rPr lang="en-US" dirty="0" smtClean="0">
                <a:latin typeface="Trebuchet MS" pitchFamily="34" charset="0"/>
              </a:rPr>
              <a:t>Grieve, mourn and wail. Change your laughter to mourning and your joy to gloom. </a:t>
            </a:r>
            <a:r>
              <a:rPr lang="en-US" baseline="30000" dirty="0" smtClean="0">
                <a:latin typeface="Trebuchet MS" pitchFamily="34" charset="0"/>
              </a:rPr>
              <a:t>10 </a:t>
            </a:r>
            <a:r>
              <a:rPr lang="en-US" b="1" dirty="0" smtClean="0">
                <a:latin typeface="Trebuchet MS" pitchFamily="34" charset="0"/>
              </a:rPr>
              <a:t>Humble yourselves before the Lord, and he will lift you up.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60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If You Is…</vt:lpstr>
      <vt:lpstr>Slide 2</vt:lpstr>
      <vt:lpstr>Psalm 75:1-5</vt:lpstr>
      <vt:lpstr>Psalm 75:6-10</vt:lpstr>
      <vt:lpstr>Slide 5</vt:lpstr>
      <vt:lpstr>Slide 6</vt:lpstr>
      <vt:lpstr>Judges 21:25</vt:lpstr>
      <vt:lpstr>Zephaniah 2:3</vt:lpstr>
      <vt:lpstr>James 4:6-10</vt:lpstr>
      <vt:lpstr>Slide 10</vt:lpstr>
      <vt:lpstr>Psalm 75:1-5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Is…</dc:title>
  <dc:creator>Chase</dc:creator>
  <cp:lastModifiedBy>Chase</cp:lastModifiedBy>
  <cp:revision>2</cp:revision>
  <dcterms:created xsi:type="dcterms:W3CDTF">2018-07-01T04:54:36Z</dcterms:created>
  <dcterms:modified xsi:type="dcterms:W3CDTF">2018-07-01T12:44:23Z</dcterms:modified>
</cp:coreProperties>
</file>