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9177CE-BF4A-46D2-9C36-4B1C3A201E6B}"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C165D-4BB5-4113-819F-FE10310496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9177CE-BF4A-46D2-9C36-4B1C3A201E6B}"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C165D-4BB5-4113-819F-FE10310496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9177CE-BF4A-46D2-9C36-4B1C3A201E6B}"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C165D-4BB5-4113-819F-FE10310496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9177CE-BF4A-46D2-9C36-4B1C3A201E6B}"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C165D-4BB5-4113-819F-FE10310496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9177CE-BF4A-46D2-9C36-4B1C3A201E6B}"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C165D-4BB5-4113-819F-FE103104967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9177CE-BF4A-46D2-9C36-4B1C3A201E6B}" type="datetimeFigureOut">
              <a:rPr lang="en-US" smtClean="0"/>
              <a:t>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C165D-4BB5-4113-819F-FE10310496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9177CE-BF4A-46D2-9C36-4B1C3A201E6B}" type="datetimeFigureOut">
              <a:rPr lang="en-US" smtClean="0"/>
              <a:t>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CC165D-4BB5-4113-819F-FE10310496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9177CE-BF4A-46D2-9C36-4B1C3A201E6B}" type="datetimeFigureOut">
              <a:rPr lang="en-US" smtClean="0"/>
              <a:t>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CC165D-4BB5-4113-819F-FE10310496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9177CE-BF4A-46D2-9C36-4B1C3A201E6B}" type="datetimeFigureOut">
              <a:rPr lang="en-US" smtClean="0"/>
              <a:t>2/10/2019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CC165D-4BB5-4113-819F-FE10310496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9177CE-BF4A-46D2-9C36-4B1C3A201E6B}" type="datetimeFigureOut">
              <a:rPr lang="en-US" smtClean="0"/>
              <a:t>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C165D-4BB5-4113-819F-FE10310496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9177CE-BF4A-46D2-9C36-4B1C3A201E6B}" type="datetimeFigureOut">
              <a:rPr lang="en-US" smtClean="0"/>
              <a:t>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C165D-4BB5-4113-819F-FE10310496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9177CE-BF4A-46D2-9C36-4B1C3A201E6B}" type="datetimeFigureOut">
              <a:rPr lang="en-US" smtClean="0"/>
              <a:t>2/10/2019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CC165D-4BB5-4113-819F-FE10310496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Joy</a:t>
            </a:r>
            <a:endParaRPr lang="en-US" dirty="0"/>
          </a:p>
        </p:txBody>
      </p:sp>
      <p:sp>
        <p:nvSpPr>
          <p:cNvPr id="3" name="Subtitle 2"/>
          <p:cNvSpPr>
            <a:spLocks noGrp="1"/>
          </p:cNvSpPr>
          <p:nvPr>
            <p:ph type="subTitle" idx="1"/>
          </p:nvPr>
        </p:nvSpPr>
        <p:spPr/>
        <p:txBody>
          <a:bodyPr/>
          <a:lstStyle/>
          <a:p>
            <a:r>
              <a:rPr lang="en-US" dirty="0" smtClean="0">
                <a:solidFill>
                  <a:schemeClr val="tx1"/>
                </a:solidFill>
              </a:rPr>
              <a:t>Chase Pratt</a:t>
            </a:r>
          </a:p>
          <a:p>
            <a:r>
              <a:rPr lang="en-US" dirty="0" smtClean="0">
                <a:solidFill>
                  <a:schemeClr val="tx1"/>
                </a:solidFill>
              </a:rPr>
              <a:t>Romeo Church of Christ</a:t>
            </a:r>
          </a:p>
          <a:p>
            <a:r>
              <a:rPr lang="en-US" dirty="0" smtClean="0">
                <a:solidFill>
                  <a:schemeClr val="tx1"/>
                </a:solidFill>
              </a:rPr>
              <a:t>2/10/19</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10:1</a:t>
            </a:r>
            <a:endParaRPr lang="en-US" dirty="0"/>
          </a:p>
        </p:txBody>
      </p:sp>
      <p:sp>
        <p:nvSpPr>
          <p:cNvPr id="3" name="Content Placeholder 2"/>
          <p:cNvSpPr>
            <a:spLocks noGrp="1"/>
          </p:cNvSpPr>
          <p:nvPr>
            <p:ph idx="1"/>
          </p:nvPr>
        </p:nvSpPr>
        <p:spPr/>
        <p:txBody>
          <a:bodyPr/>
          <a:lstStyle/>
          <a:p>
            <a:pPr>
              <a:buNone/>
            </a:pPr>
            <a:r>
              <a:rPr lang="en-US" dirty="0" smtClean="0"/>
              <a:t>The proverbs of Solomon: A wise son brings </a:t>
            </a:r>
            <a:r>
              <a:rPr lang="en-US" b="1" dirty="0" smtClean="0"/>
              <a:t>joy</a:t>
            </a:r>
            <a:r>
              <a:rPr lang="en-US" dirty="0" smtClean="0"/>
              <a:t> to his father, but a foolish son brings grief to his mother.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21:15</a:t>
            </a:r>
            <a:endParaRPr lang="en-US" dirty="0"/>
          </a:p>
        </p:txBody>
      </p:sp>
      <p:sp>
        <p:nvSpPr>
          <p:cNvPr id="3" name="Content Placeholder 2"/>
          <p:cNvSpPr>
            <a:spLocks noGrp="1"/>
          </p:cNvSpPr>
          <p:nvPr>
            <p:ph idx="1"/>
          </p:nvPr>
        </p:nvSpPr>
        <p:spPr/>
        <p:txBody>
          <a:bodyPr/>
          <a:lstStyle/>
          <a:p>
            <a:pPr>
              <a:buNone/>
            </a:pPr>
            <a:r>
              <a:rPr lang="en-US" dirty="0" smtClean="0"/>
              <a:t>When justice is done, it brings joy to the righteous but terror to evildoers.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27:9</a:t>
            </a:r>
            <a:endParaRPr lang="en-US" dirty="0"/>
          </a:p>
        </p:txBody>
      </p:sp>
      <p:sp>
        <p:nvSpPr>
          <p:cNvPr id="3" name="Content Placeholder 2"/>
          <p:cNvSpPr>
            <a:spLocks noGrp="1"/>
          </p:cNvSpPr>
          <p:nvPr>
            <p:ph idx="1"/>
          </p:nvPr>
        </p:nvSpPr>
        <p:spPr/>
        <p:txBody>
          <a:bodyPr/>
          <a:lstStyle/>
          <a:p>
            <a:pPr>
              <a:buNone/>
            </a:pPr>
            <a:r>
              <a:rPr lang="en-US" dirty="0" smtClean="0"/>
              <a:t>Perfume and incense bring joy to the heart, and the pleasantness of a friend springs from their heartfelt advice.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Joy in the OT</a:t>
            </a:r>
            <a:endParaRPr lang="en-US" dirty="0"/>
          </a:p>
        </p:txBody>
      </p:sp>
      <p:sp>
        <p:nvSpPr>
          <p:cNvPr id="3" name="Content Placeholder 2"/>
          <p:cNvSpPr>
            <a:spLocks noGrp="1"/>
          </p:cNvSpPr>
          <p:nvPr>
            <p:ph idx="1"/>
          </p:nvPr>
        </p:nvSpPr>
        <p:spPr/>
        <p:txBody>
          <a:bodyPr/>
          <a:lstStyle/>
          <a:p>
            <a:r>
              <a:rPr lang="en-US" dirty="0" smtClean="0"/>
              <a:t>Joy is to be expressed</a:t>
            </a:r>
          </a:p>
          <a:p>
            <a:endParaRPr lang="en-US" dirty="0"/>
          </a:p>
          <a:p>
            <a:r>
              <a:rPr lang="en-US" dirty="0" smtClean="0"/>
              <a:t>Joy can be brought or given</a:t>
            </a:r>
          </a:p>
          <a:p>
            <a:endParaRPr lang="en-US" dirty="0"/>
          </a:p>
          <a:p>
            <a:r>
              <a:rPr lang="en-US" dirty="0" smtClean="0"/>
              <a:t>The absence of Joy can be felt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Jeremiah 48:33</a:t>
            </a:r>
            <a:endParaRPr lang="en-US" dirty="0"/>
          </a:p>
        </p:txBody>
      </p:sp>
      <p:sp>
        <p:nvSpPr>
          <p:cNvPr id="3" name="Content Placeholder 2"/>
          <p:cNvSpPr>
            <a:spLocks noGrp="1"/>
          </p:cNvSpPr>
          <p:nvPr>
            <p:ph idx="1"/>
          </p:nvPr>
        </p:nvSpPr>
        <p:spPr/>
        <p:txBody>
          <a:bodyPr/>
          <a:lstStyle/>
          <a:p>
            <a:pPr>
              <a:buNone/>
            </a:pPr>
            <a:r>
              <a:rPr lang="en-US" b="1" dirty="0" smtClean="0"/>
              <a:t>Joy</a:t>
            </a:r>
            <a:r>
              <a:rPr lang="en-US" dirty="0" smtClean="0"/>
              <a:t> and gladness are gone from the orchards and fields of Moab. I have stopped the flow of wine from the presses; no one treads them with shouts of joy. Although there are shouts, they are not shouts of joy.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Lamentations 5:15</a:t>
            </a:r>
            <a:endParaRPr lang="en-US" dirty="0"/>
          </a:p>
        </p:txBody>
      </p:sp>
      <p:sp>
        <p:nvSpPr>
          <p:cNvPr id="3" name="Content Placeholder 2"/>
          <p:cNvSpPr>
            <a:spLocks noGrp="1"/>
          </p:cNvSpPr>
          <p:nvPr>
            <p:ph idx="1"/>
          </p:nvPr>
        </p:nvSpPr>
        <p:spPr/>
        <p:txBody>
          <a:bodyPr/>
          <a:lstStyle/>
          <a:p>
            <a:pPr>
              <a:buNone/>
            </a:pPr>
            <a:r>
              <a:rPr lang="en-US" b="1" dirty="0" smtClean="0"/>
              <a:t>Joy</a:t>
            </a:r>
            <a:r>
              <a:rPr lang="en-US" dirty="0" smtClean="0"/>
              <a:t> is gone from our hearts; our dancing has turned to mourning.</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Joel 1:12</a:t>
            </a:r>
            <a:endParaRPr lang="en-US" dirty="0"/>
          </a:p>
        </p:txBody>
      </p:sp>
      <p:sp>
        <p:nvSpPr>
          <p:cNvPr id="3" name="Content Placeholder 2"/>
          <p:cNvSpPr>
            <a:spLocks noGrp="1"/>
          </p:cNvSpPr>
          <p:nvPr>
            <p:ph idx="1"/>
          </p:nvPr>
        </p:nvSpPr>
        <p:spPr/>
        <p:txBody>
          <a:bodyPr/>
          <a:lstStyle/>
          <a:p>
            <a:pPr>
              <a:buNone/>
            </a:pPr>
            <a:r>
              <a:rPr lang="en-US" dirty="0" smtClean="0"/>
              <a:t>The vine is dried up and the fig tree is withered; the pomegranate, the palm and the apple tree— all the trees of the field—are dried up. Surely the people's </a:t>
            </a:r>
            <a:r>
              <a:rPr lang="en-US" b="1" dirty="0" smtClean="0"/>
              <a:t>joy</a:t>
            </a:r>
            <a:r>
              <a:rPr lang="en-US" dirty="0" smtClean="0"/>
              <a:t> is withered away.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Joy in the OT</a:t>
            </a:r>
            <a:endParaRPr lang="en-US" dirty="0"/>
          </a:p>
        </p:txBody>
      </p:sp>
      <p:sp>
        <p:nvSpPr>
          <p:cNvPr id="3" name="Content Placeholder 2"/>
          <p:cNvSpPr>
            <a:spLocks noGrp="1"/>
          </p:cNvSpPr>
          <p:nvPr>
            <p:ph idx="1"/>
          </p:nvPr>
        </p:nvSpPr>
        <p:spPr/>
        <p:txBody>
          <a:bodyPr/>
          <a:lstStyle/>
          <a:p>
            <a:r>
              <a:rPr lang="en-US" dirty="0" smtClean="0"/>
              <a:t>Joy is to be expressed</a:t>
            </a:r>
          </a:p>
          <a:p>
            <a:endParaRPr lang="en-US" dirty="0"/>
          </a:p>
          <a:p>
            <a:r>
              <a:rPr lang="en-US" dirty="0" smtClean="0"/>
              <a:t>Joy can be brought or given</a:t>
            </a:r>
          </a:p>
          <a:p>
            <a:endParaRPr lang="en-US" dirty="0"/>
          </a:p>
          <a:p>
            <a:r>
              <a:rPr lang="en-US" dirty="0" smtClean="0"/>
              <a:t>The absence of Joy can be felt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31:27</a:t>
            </a:r>
            <a:endParaRPr lang="en-US" dirty="0"/>
          </a:p>
        </p:txBody>
      </p:sp>
      <p:sp>
        <p:nvSpPr>
          <p:cNvPr id="3" name="Content Placeholder 2"/>
          <p:cNvSpPr>
            <a:spLocks noGrp="1"/>
          </p:cNvSpPr>
          <p:nvPr>
            <p:ph idx="1"/>
          </p:nvPr>
        </p:nvSpPr>
        <p:spPr/>
        <p:txBody>
          <a:bodyPr/>
          <a:lstStyle/>
          <a:p>
            <a:pPr>
              <a:buNone/>
            </a:pPr>
            <a:r>
              <a:rPr lang="en-US" dirty="0" smtClean="0"/>
              <a:t>Why did you run off secretly and deceive me? Why didn't you tell me, so I could send you away with </a:t>
            </a:r>
            <a:r>
              <a:rPr lang="en-US" b="1" dirty="0" smtClean="0"/>
              <a:t>joy</a:t>
            </a:r>
            <a:r>
              <a:rPr lang="en-US" dirty="0" smtClean="0"/>
              <a:t> and singing to the music of </a:t>
            </a:r>
            <a:r>
              <a:rPr lang="en-US" dirty="0" err="1" smtClean="0"/>
              <a:t>timbrels</a:t>
            </a:r>
            <a:r>
              <a:rPr lang="en-US" dirty="0" smtClean="0"/>
              <a:t> and harps?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Leviticus 9:24</a:t>
            </a:r>
            <a:endParaRPr lang="en-US" dirty="0"/>
          </a:p>
        </p:txBody>
      </p:sp>
      <p:sp>
        <p:nvSpPr>
          <p:cNvPr id="3" name="Content Placeholder 2"/>
          <p:cNvSpPr>
            <a:spLocks noGrp="1"/>
          </p:cNvSpPr>
          <p:nvPr>
            <p:ph idx="1"/>
          </p:nvPr>
        </p:nvSpPr>
        <p:spPr/>
        <p:txBody>
          <a:bodyPr/>
          <a:lstStyle/>
          <a:p>
            <a:pPr>
              <a:buNone/>
            </a:pPr>
            <a:r>
              <a:rPr lang="en-US" dirty="0" smtClean="0"/>
              <a:t>Fire came out from the presence of the LORD and consumed the burnt offering and the fat portions on the altar. And when all the people saw it, they shouted for </a:t>
            </a:r>
            <a:r>
              <a:rPr lang="en-US" b="1" dirty="0" smtClean="0"/>
              <a:t>joy</a:t>
            </a:r>
            <a:r>
              <a:rPr lang="en-US" dirty="0" smtClean="0"/>
              <a:t> and fell facedown.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Deuteronomy 16:15</a:t>
            </a:r>
            <a:endParaRPr lang="en-US" dirty="0"/>
          </a:p>
        </p:txBody>
      </p:sp>
      <p:sp>
        <p:nvSpPr>
          <p:cNvPr id="3" name="Content Placeholder 2"/>
          <p:cNvSpPr>
            <a:spLocks noGrp="1"/>
          </p:cNvSpPr>
          <p:nvPr>
            <p:ph idx="1"/>
          </p:nvPr>
        </p:nvSpPr>
        <p:spPr/>
        <p:txBody>
          <a:bodyPr/>
          <a:lstStyle/>
          <a:p>
            <a:pPr>
              <a:buNone/>
            </a:pPr>
            <a:r>
              <a:rPr lang="en-US" dirty="0" smtClean="0"/>
              <a:t>For seven days celebrate the festival to the LORD your God at the place the LORD will choose. For the LORD your God will bless you in all your harvest and in all the work of your hands, and your </a:t>
            </a:r>
            <a:r>
              <a:rPr lang="en-US" b="1" dirty="0" smtClean="0"/>
              <a:t>joy</a:t>
            </a:r>
            <a:r>
              <a:rPr lang="en-US" dirty="0" smtClean="0"/>
              <a:t> will be complete.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Joy in the OT</a:t>
            </a:r>
            <a:endParaRPr lang="en-US" dirty="0"/>
          </a:p>
        </p:txBody>
      </p:sp>
      <p:sp>
        <p:nvSpPr>
          <p:cNvPr id="3" name="Content Placeholder 2"/>
          <p:cNvSpPr>
            <a:spLocks noGrp="1"/>
          </p:cNvSpPr>
          <p:nvPr>
            <p:ph idx="1"/>
          </p:nvPr>
        </p:nvSpPr>
        <p:spPr/>
        <p:txBody>
          <a:bodyPr/>
          <a:lstStyle/>
          <a:p>
            <a:r>
              <a:rPr lang="en-US" dirty="0" smtClean="0"/>
              <a:t>Joy is to be expressed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Ezra 3:11-13</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sz="3900" dirty="0" smtClean="0">
                <a:latin typeface="Trebuchet MS" pitchFamily="34" charset="0"/>
              </a:rPr>
              <a:t>With praise and thanksgiving they sang to the </a:t>
            </a:r>
            <a:r>
              <a:rPr lang="en-US" sz="3900" cap="small" dirty="0" smtClean="0">
                <a:latin typeface="Trebuchet MS" pitchFamily="34" charset="0"/>
              </a:rPr>
              <a:t>Lord</a:t>
            </a:r>
            <a:r>
              <a:rPr lang="en-US" sz="3900" dirty="0" smtClean="0">
                <a:latin typeface="Trebuchet MS" pitchFamily="34" charset="0"/>
              </a:rPr>
              <a:t>:</a:t>
            </a:r>
          </a:p>
          <a:p>
            <a:pPr>
              <a:buNone/>
            </a:pPr>
            <a:r>
              <a:rPr lang="en-US" sz="3900" dirty="0" smtClean="0">
                <a:latin typeface="Trebuchet MS" pitchFamily="34" charset="0"/>
              </a:rPr>
              <a:t>“He is good;</a:t>
            </a:r>
            <a:br>
              <a:rPr lang="en-US" sz="3900" dirty="0" smtClean="0">
                <a:latin typeface="Trebuchet MS" pitchFamily="34" charset="0"/>
              </a:rPr>
            </a:br>
            <a:r>
              <a:rPr lang="en-US" sz="3900" dirty="0" smtClean="0">
                <a:latin typeface="Trebuchet MS" pitchFamily="34" charset="0"/>
              </a:rPr>
              <a:t>    his love toward Israel endures forever.”</a:t>
            </a:r>
          </a:p>
          <a:p>
            <a:pPr>
              <a:buNone/>
            </a:pPr>
            <a:r>
              <a:rPr lang="en-US" sz="3900" dirty="0" smtClean="0">
                <a:latin typeface="Trebuchet MS" pitchFamily="34" charset="0"/>
              </a:rPr>
              <a:t>And all the people gave a great shout of praise to the </a:t>
            </a:r>
            <a:r>
              <a:rPr lang="en-US" sz="3900" cap="small" dirty="0" smtClean="0">
                <a:latin typeface="Trebuchet MS" pitchFamily="34" charset="0"/>
              </a:rPr>
              <a:t>Lord</a:t>
            </a:r>
            <a:r>
              <a:rPr lang="en-US" sz="3900" dirty="0" smtClean="0">
                <a:latin typeface="Trebuchet MS" pitchFamily="34" charset="0"/>
              </a:rPr>
              <a:t>, because the foundation of the house of the </a:t>
            </a:r>
            <a:r>
              <a:rPr lang="en-US" sz="3900" cap="small" dirty="0" smtClean="0">
                <a:latin typeface="Trebuchet MS" pitchFamily="34" charset="0"/>
              </a:rPr>
              <a:t>Lord</a:t>
            </a:r>
            <a:r>
              <a:rPr lang="en-US" sz="3900" dirty="0" smtClean="0">
                <a:latin typeface="Trebuchet MS" pitchFamily="34" charset="0"/>
              </a:rPr>
              <a:t> was laid. </a:t>
            </a:r>
            <a:r>
              <a:rPr lang="en-US" sz="3900" baseline="30000" dirty="0" smtClean="0">
                <a:latin typeface="Trebuchet MS" pitchFamily="34" charset="0"/>
              </a:rPr>
              <a:t>12 </a:t>
            </a:r>
            <a:r>
              <a:rPr lang="en-US" sz="3900" dirty="0" smtClean="0">
                <a:latin typeface="Trebuchet MS" pitchFamily="34" charset="0"/>
              </a:rPr>
              <a:t>But many of the older priests and Levites and family heads, who had seen the former temple, wept aloud when they saw the foundation of this temple being laid, while many others shouted for </a:t>
            </a:r>
            <a:r>
              <a:rPr lang="en-US" sz="3900" b="1" dirty="0" smtClean="0">
                <a:latin typeface="Trebuchet MS" pitchFamily="34" charset="0"/>
              </a:rPr>
              <a:t>joy</a:t>
            </a:r>
            <a:r>
              <a:rPr lang="en-US" sz="3900" dirty="0" smtClean="0">
                <a:latin typeface="Trebuchet MS" pitchFamily="34" charset="0"/>
              </a:rPr>
              <a:t>. </a:t>
            </a:r>
            <a:r>
              <a:rPr lang="en-US" sz="3900" baseline="30000" dirty="0" smtClean="0">
                <a:latin typeface="Trebuchet MS" pitchFamily="34" charset="0"/>
              </a:rPr>
              <a:t>13 </a:t>
            </a:r>
            <a:r>
              <a:rPr lang="en-US" sz="3900" dirty="0" smtClean="0">
                <a:latin typeface="Trebuchet MS" pitchFamily="34" charset="0"/>
              </a:rPr>
              <a:t>No one could distinguish the sound of the shouts of </a:t>
            </a:r>
            <a:r>
              <a:rPr lang="en-US" sz="3900" b="1" dirty="0" smtClean="0">
                <a:latin typeface="Trebuchet MS" pitchFamily="34" charset="0"/>
              </a:rPr>
              <a:t>joy</a:t>
            </a:r>
            <a:r>
              <a:rPr lang="en-US" sz="3900" dirty="0" smtClean="0">
                <a:latin typeface="Trebuchet MS" pitchFamily="34" charset="0"/>
              </a:rPr>
              <a:t> from the sound of weeping, because the people made so much noise. And the sound was heard far away.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Esther 9:20-22</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Mordecai recorded these events, and he sent letters to all the Jews throughout the provinces of King Xerxes, near and far, </a:t>
            </a:r>
            <a:r>
              <a:rPr lang="en-US" baseline="30000" dirty="0" smtClean="0"/>
              <a:t>21 </a:t>
            </a:r>
            <a:r>
              <a:rPr lang="en-US" dirty="0" smtClean="0"/>
              <a:t>to have them celebrate annually the fourteenth and fifteenth days of the month of Adar </a:t>
            </a:r>
            <a:r>
              <a:rPr lang="en-US" baseline="30000" dirty="0" smtClean="0"/>
              <a:t>22 </a:t>
            </a:r>
            <a:r>
              <a:rPr lang="en-US" dirty="0" smtClean="0"/>
              <a:t>as the time when the Jews got relief from their enemies, and as the month when their sorrow was turned into </a:t>
            </a:r>
            <a:r>
              <a:rPr lang="en-US" b="1" dirty="0" smtClean="0"/>
              <a:t>joy</a:t>
            </a:r>
            <a:r>
              <a:rPr lang="en-US" dirty="0" smtClean="0"/>
              <a:t> and their mourning into a day of celebration. He wrote them to observe the days as days of feasting and </a:t>
            </a:r>
            <a:r>
              <a:rPr lang="en-US" b="1" dirty="0" smtClean="0"/>
              <a:t>joy</a:t>
            </a:r>
            <a:r>
              <a:rPr lang="en-US" dirty="0" smtClean="0"/>
              <a:t> and giving presents of food to one another and gifts to the poor.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95:1-2</a:t>
            </a:r>
            <a:endParaRPr lang="en-US" dirty="0"/>
          </a:p>
        </p:txBody>
      </p:sp>
      <p:sp>
        <p:nvSpPr>
          <p:cNvPr id="3" name="Content Placeholder 2"/>
          <p:cNvSpPr>
            <a:spLocks noGrp="1"/>
          </p:cNvSpPr>
          <p:nvPr>
            <p:ph idx="1"/>
          </p:nvPr>
        </p:nvSpPr>
        <p:spPr/>
        <p:txBody>
          <a:bodyPr/>
          <a:lstStyle/>
          <a:p>
            <a:pPr>
              <a:buNone/>
            </a:pPr>
            <a:r>
              <a:rPr lang="en-US" dirty="0" smtClean="0"/>
              <a:t>Come, let us sing for </a:t>
            </a:r>
            <a:r>
              <a:rPr lang="en-US" b="1" dirty="0" smtClean="0"/>
              <a:t>joy</a:t>
            </a:r>
            <a:r>
              <a:rPr lang="en-US" dirty="0" smtClean="0"/>
              <a:t> to the </a:t>
            </a:r>
            <a:r>
              <a:rPr lang="en-US" cap="small" dirty="0" smtClean="0"/>
              <a:t>Lord</a:t>
            </a:r>
            <a:r>
              <a:rPr lang="en-US" dirty="0" smtClean="0"/>
              <a:t>;</a:t>
            </a:r>
            <a:br>
              <a:rPr lang="en-US" dirty="0" smtClean="0"/>
            </a:br>
            <a:r>
              <a:rPr lang="en-US" dirty="0" smtClean="0"/>
              <a:t>    let us shout aloud to the Rock of our salvation.</a:t>
            </a:r>
            <a:br>
              <a:rPr lang="en-US" dirty="0" smtClean="0"/>
            </a:br>
            <a:r>
              <a:rPr lang="en-US" baseline="30000" dirty="0" smtClean="0"/>
              <a:t>2 </a:t>
            </a:r>
            <a:r>
              <a:rPr lang="en-US" dirty="0" smtClean="0"/>
              <a:t>Let us come before him with thanksgiving</a:t>
            </a:r>
            <a:br>
              <a:rPr lang="en-US" dirty="0" smtClean="0"/>
            </a:br>
            <a:r>
              <a:rPr lang="en-US" dirty="0" smtClean="0"/>
              <a:t>    and extol him with music and song.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Joy in the OT</a:t>
            </a:r>
            <a:endParaRPr lang="en-US" dirty="0"/>
          </a:p>
        </p:txBody>
      </p:sp>
      <p:sp>
        <p:nvSpPr>
          <p:cNvPr id="3" name="Content Placeholder 2"/>
          <p:cNvSpPr>
            <a:spLocks noGrp="1"/>
          </p:cNvSpPr>
          <p:nvPr>
            <p:ph idx="1"/>
          </p:nvPr>
        </p:nvSpPr>
        <p:spPr/>
        <p:txBody>
          <a:bodyPr/>
          <a:lstStyle/>
          <a:p>
            <a:r>
              <a:rPr lang="en-US" dirty="0" smtClean="0"/>
              <a:t>Joy is to be expressed</a:t>
            </a:r>
          </a:p>
          <a:p>
            <a:endParaRPr lang="en-US" dirty="0"/>
          </a:p>
          <a:p>
            <a:r>
              <a:rPr lang="en-US" dirty="0" smtClean="0"/>
              <a:t>Joy can be brought or given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412</Words>
  <Application>Microsoft Office PowerPoint</Application>
  <PresentationFormat>On-screen Show (4:3)</PresentationFormat>
  <Paragraphs>48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Joy</vt:lpstr>
      <vt:lpstr>Genesis 31:27</vt:lpstr>
      <vt:lpstr>Leviticus 9:24</vt:lpstr>
      <vt:lpstr>Deuteronomy 16:15</vt:lpstr>
      <vt:lpstr>Joy in the OT</vt:lpstr>
      <vt:lpstr>Ezra 3:11-13</vt:lpstr>
      <vt:lpstr>Esther 9:20-22</vt:lpstr>
      <vt:lpstr>Psalm 95:1-2</vt:lpstr>
      <vt:lpstr>Joy in the OT</vt:lpstr>
      <vt:lpstr>Proverbs 10:1</vt:lpstr>
      <vt:lpstr>Proverbs 21:15</vt:lpstr>
      <vt:lpstr>Proverbs 27:9</vt:lpstr>
      <vt:lpstr>Joy in the OT</vt:lpstr>
      <vt:lpstr>Jeremiah 48:33</vt:lpstr>
      <vt:lpstr>Lamentations 5:15</vt:lpstr>
      <vt:lpstr>Joel 1:12</vt:lpstr>
      <vt:lpstr>Joy in the OT</vt:lpstr>
      <vt:lpstr>Slide 18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Joy</dc:title>
  <dc:creator>Chase</dc:creator>
  <cp:lastModifiedBy>Chase</cp:lastModifiedBy>
  <cp:revision>1</cp:revision>
  <dcterms:created xsi:type="dcterms:W3CDTF">2019-02-10T13:20:35Z</dcterms:created>
  <dcterms:modified xsi:type="dcterms:W3CDTF">2019-02-10T13:57:54Z</dcterms:modified>
</cp:coreProperties>
</file>