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66" r:id="rId8"/>
    <p:sldId id="267" r:id="rId9"/>
    <p:sldId id="268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3921-11FB-4908-BB7A-3A259723A68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7B12-0517-49DC-8ED0-55AF1CE457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With Joy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3/3/19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tell anybody,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tell anybody,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saved my soul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(Saved my soul)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wrote my name on the roll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I’ll keep walking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talking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singing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shouting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sing about it,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sing about it,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saved my soul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(Saved my soul)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wrote my name on the roll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I’ll keep walking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talking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singing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shouting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shout about it,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No, no,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 said I wasn’t </a:t>
            </a:r>
            <a:r>
              <a:rPr lang="en-US" dirty="0" err="1" smtClean="0">
                <a:latin typeface="Trebuchet MS" pitchFamily="34" charset="0"/>
              </a:rPr>
              <a:t>gonna</a:t>
            </a:r>
            <a:r>
              <a:rPr lang="en-US" dirty="0" smtClean="0">
                <a:latin typeface="Trebuchet MS" pitchFamily="34" charset="0"/>
              </a:rPr>
              <a:t> shout </a:t>
            </a:r>
            <a:r>
              <a:rPr lang="en-US" dirty="0" smtClean="0">
                <a:latin typeface="Trebuchet MS" pitchFamily="34" charset="0"/>
              </a:rPr>
              <a:t>about it</a:t>
            </a:r>
            <a:r>
              <a:rPr lang="en-US" dirty="0" smtClean="0">
                <a:latin typeface="Trebuchet MS" pitchFamily="34" charset="0"/>
              </a:rPr>
              <a:t>, but I…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(Couldn’t keep it to myself)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saved my soul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(Saved my soul)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You 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Oughta</a:t>
            </a:r>
            <a:r>
              <a:rPr lang="en-US" dirty="0" smtClean="0">
                <a:latin typeface="Trebuchet MS" pitchFamily="34" charset="0"/>
              </a:rPr>
              <a:t> been there)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When He wrote my name on the roll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I’ll keep walking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talking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singing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And I’ll keep shouting</a:t>
            </a:r>
          </a:p>
          <a:p>
            <a:pPr algn="ctr">
              <a:buNone/>
            </a:pPr>
            <a:r>
              <a:rPr lang="en-US" dirty="0" smtClean="0">
                <a:latin typeface="Trebuchet MS" pitchFamily="34" charset="0"/>
              </a:rPr>
              <a:t>What the Lord has done for 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inema sins"/>
          <p:cNvPicPr>
            <a:picLocks noChangeAspect="1" noChangeArrowheads="1"/>
          </p:cNvPicPr>
          <p:nvPr/>
        </p:nvPicPr>
        <p:blipFill>
          <a:blip r:embed="rId2" cstate="print"/>
          <a:srcRect b="30456"/>
          <a:stretch>
            <a:fillRect/>
          </a:stretch>
        </p:blipFill>
        <p:spPr bwMode="auto">
          <a:xfrm>
            <a:off x="1295400" y="1066800"/>
            <a:ext cx="6629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inema s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629400" cy="471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cinema w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09600"/>
            <a:ext cx="4343399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cinema w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09600"/>
            <a:ext cx="4343399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48768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rebuchet MS" pitchFamily="34" charset="0"/>
              </a:rPr>
              <a:t>Because Liking Things </a:t>
            </a:r>
          </a:p>
          <a:p>
            <a:pPr algn="ctr"/>
            <a:r>
              <a:rPr lang="en-US" sz="2800" dirty="0" smtClean="0">
                <a:latin typeface="Trebuchet MS" pitchFamily="34" charset="0"/>
              </a:rPr>
              <a:t>is More Fun Than </a:t>
            </a:r>
          </a:p>
          <a:p>
            <a:pPr algn="ctr"/>
            <a:r>
              <a:rPr lang="en-US" sz="2800" dirty="0" smtClean="0">
                <a:latin typeface="Trebuchet MS" pitchFamily="34" charset="0"/>
              </a:rPr>
              <a:t>Not Liking Things</a:t>
            </a:r>
            <a:endParaRPr lang="en-US" sz="28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Rejoice in the Lord always. I will say it again: Rejoice!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Therefore, my brothers and sisters, you whom I love and long for, my joy and crown, stand firm in the Lord in this way, dear friends!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2 </a:t>
            </a:r>
            <a:r>
              <a:rPr lang="en-US" dirty="0" smtClean="0">
                <a:latin typeface="Trebuchet MS" pitchFamily="34" charset="0"/>
              </a:rPr>
              <a:t>I plead with </a:t>
            </a:r>
            <a:r>
              <a:rPr lang="en-US" dirty="0" err="1" smtClean="0">
                <a:latin typeface="Trebuchet MS" pitchFamily="34" charset="0"/>
              </a:rPr>
              <a:t>Euodia</a:t>
            </a:r>
            <a:r>
              <a:rPr lang="en-US" dirty="0" smtClean="0">
                <a:latin typeface="Trebuchet MS" pitchFamily="34" charset="0"/>
              </a:rPr>
              <a:t> and I plead with </a:t>
            </a:r>
            <a:r>
              <a:rPr lang="en-US" dirty="0" err="1" smtClean="0">
                <a:latin typeface="Trebuchet MS" pitchFamily="34" charset="0"/>
              </a:rPr>
              <a:t>Syntyche</a:t>
            </a:r>
            <a:r>
              <a:rPr lang="en-US" dirty="0" smtClean="0">
                <a:latin typeface="Trebuchet MS" pitchFamily="34" charset="0"/>
              </a:rPr>
              <a:t> to be of the same mind in the Lord. </a:t>
            </a: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Yes, and I ask you, my true companion, help these women since they have contended at my side in the cause of the gospel, along with Clement and the rest of my co-workers, whose names are in the book of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Rejoice in the Lord always. I will say it again: Rejoice!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466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Living With Joy</vt:lpstr>
      <vt:lpstr>Slide 2</vt:lpstr>
      <vt:lpstr>Slide 3</vt:lpstr>
      <vt:lpstr>Slide 4</vt:lpstr>
      <vt:lpstr>Slide 5</vt:lpstr>
      <vt:lpstr>Slide 6</vt:lpstr>
      <vt:lpstr>Philippians 4:4</vt:lpstr>
      <vt:lpstr>Philippians 4:1-3</vt:lpstr>
      <vt:lpstr>Philippians 4:4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Joy</dc:title>
  <dc:creator>Chase</dc:creator>
  <cp:lastModifiedBy>Chase</cp:lastModifiedBy>
  <cp:revision>1</cp:revision>
  <dcterms:created xsi:type="dcterms:W3CDTF">2019-03-03T05:56:32Z</dcterms:created>
  <dcterms:modified xsi:type="dcterms:W3CDTF">2019-03-03T13:58:37Z</dcterms:modified>
</cp:coreProperties>
</file>