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6" r:id="rId4"/>
    <p:sldId id="267" r:id="rId5"/>
    <p:sldId id="269" r:id="rId6"/>
    <p:sldId id="268" r:id="rId7"/>
    <p:sldId id="257" r:id="rId8"/>
    <p:sldId id="271" r:id="rId9"/>
    <p:sldId id="274" r:id="rId10"/>
    <p:sldId id="258" r:id="rId11"/>
    <p:sldId id="272" r:id="rId12"/>
    <p:sldId id="261" r:id="rId13"/>
    <p:sldId id="262" r:id="rId14"/>
    <p:sldId id="263" r:id="rId15"/>
    <p:sldId id="264" r:id="rId16"/>
    <p:sldId id="265" r:id="rId17"/>
    <p:sldId id="273" r:id="rId18"/>
    <p:sldId id="259"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54D7EA-7D6B-4BBC-97F7-1B231018E31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4D7EA-7D6B-4BBC-97F7-1B231018E31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4D7EA-7D6B-4BBC-97F7-1B231018E31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4D7EA-7D6B-4BBC-97F7-1B231018E31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4D7EA-7D6B-4BBC-97F7-1B231018E31E}"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54D7EA-7D6B-4BBC-97F7-1B231018E31E}"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54D7EA-7D6B-4BBC-97F7-1B231018E31E}"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54D7EA-7D6B-4BBC-97F7-1B231018E31E}"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4D7EA-7D6B-4BBC-97F7-1B231018E31E}" type="datetimeFigureOut">
              <a:rPr lang="en-US" smtClean="0"/>
              <a:t>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4D7EA-7D6B-4BBC-97F7-1B231018E31E}"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4D7EA-7D6B-4BBC-97F7-1B231018E31E}"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C17DB-DF9B-42F4-83C8-840229A83E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4D7EA-7D6B-4BBC-97F7-1B231018E31E}" type="datetimeFigureOut">
              <a:rPr lang="en-US" smtClean="0"/>
              <a:t>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C17DB-DF9B-42F4-83C8-840229A83E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Peace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3/10/19</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8:8-9</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rebuchet MS" pitchFamily="34" charset="0"/>
              </a:rPr>
              <a:t>They dress the wound of my people</a:t>
            </a:r>
            <a:br>
              <a:rPr lang="en-US" dirty="0" smtClean="0">
                <a:latin typeface="Trebuchet MS" pitchFamily="34" charset="0"/>
              </a:rPr>
            </a:br>
            <a:r>
              <a:rPr lang="en-US" dirty="0" smtClean="0">
                <a:latin typeface="Trebuchet MS" pitchFamily="34" charset="0"/>
              </a:rPr>
              <a:t>    as though it were not serious.</a:t>
            </a:r>
            <a:br>
              <a:rPr lang="en-US" dirty="0" smtClean="0">
                <a:latin typeface="Trebuchet MS" pitchFamily="34" charset="0"/>
              </a:rPr>
            </a:br>
            <a:r>
              <a:rPr lang="en-US" dirty="0" smtClean="0">
                <a:latin typeface="Trebuchet MS" pitchFamily="34" charset="0"/>
              </a:rPr>
              <a:t>“</a:t>
            </a:r>
            <a:r>
              <a:rPr lang="en-US" b="1" dirty="0" smtClean="0">
                <a:latin typeface="Trebuchet MS" pitchFamily="34" charset="0"/>
              </a:rPr>
              <a:t>Peace</a:t>
            </a:r>
            <a:r>
              <a:rPr lang="en-US" dirty="0" smtClean="0">
                <a:latin typeface="Trebuchet MS" pitchFamily="34" charset="0"/>
              </a:rPr>
              <a:t>, </a:t>
            </a:r>
            <a:r>
              <a:rPr lang="en-US" b="1" dirty="0" smtClean="0">
                <a:latin typeface="Trebuchet MS" pitchFamily="34" charset="0"/>
              </a:rPr>
              <a:t>peace</a:t>
            </a:r>
            <a:r>
              <a:rPr lang="en-US" dirty="0" smtClean="0">
                <a:latin typeface="Trebuchet MS" pitchFamily="34" charset="0"/>
              </a:rPr>
              <a:t>,” they say,</a:t>
            </a:r>
            <a:br>
              <a:rPr lang="en-US" dirty="0" smtClean="0">
                <a:latin typeface="Trebuchet MS" pitchFamily="34" charset="0"/>
              </a:rPr>
            </a:br>
            <a:r>
              <a:rPr lang="en-US" dirty="0" smtClean="0">
                <a:latin typeface="Trebuchet MS" pitchFamily="34" charset="0"/>
              </a:rPr>
              <a:t>    when there is no </a:t>
            </a:r>
            <a:r>
              <a:rPr lang="en-US" b="1" dirty="0" smtClean="0">
                <a:latin typeface="Trebuchet MS" pitchFamily="34" charset="0"/>
              </a:rPr>
              <a:t>peace</a:t>
            </a:r>
            <a:r>
              <a:rPr lang="en-US" dirty="0" smtClean="0">
                <a:latin typeface="Trebuchet MS" pitchFamily="34" charset="0"/>
              </a:rPr>
              <a:t>.</a:t>
            </a:r>
            <a:br>
              <a:rPr lang="en-US" dirty="0" smtClean="0">
                <a:latin typeface="Trebuchet MS" pitchFamily="34" charset="0"/>
              </a:rPr>
            </a:br>
            <a:r>
              <a:rPr lang="en-US" baseline="30000" dirty="0" smtClean="0">
                <a:latin typeface="Trebuchet MS" pitchFamily="34" charset="0"/>
              </a:rPr>
              <a:t>12 </a:t>
            </a:r>
            <a:r>
              <a:rPr lang="en-US" dirty="0" smtClean="0">
                <a:latin typeface="Trebuchet MS" pitchFamily="34" charset="0"/>
              </a:rPr>
              <a:t>Are they ashamed of their detestable conduct?</a:t>
            </a:r>
            <a:br>
              <a:rPr lang="en-US" dirty="0" smtClean="0">
                <a:latin typeface="Trebuchet MS" pitchFamily="34" charset="0"/>
              </a:rPr>
            </a:br>
            <a:r>
              <a:rPr lang="en-US" dirty="0" smtClean="0">
                <a:latin typeface="Trebuchet MS" pitchFamily="34" charset="0"/>
              </a:rPr>
              <a:t>    No, they have no shame at all;</a:t>
            </a:r>
            <a:br>
              <a:rPr lang="en-US" dirty="0" smtClean="0">
                <a:latin typeface="Trebuchet MS" pitchFamily="34" charset="0"/>
              </a:rPr>
            </a:br>
            <a:r>
              <a:rPr lang="en-US" dirty="0" smtClean="0">
                <a:latin typeface="Trebuchet MS" pitchFamily="34" charset="0"/>
              </a:rPr>
              <a:t>    they do not even know how to blush.</a:t>
            </a:r>
            <a:br>
              <a:rPr lang="en-US" dirty="0" smtClean="0">
                <a:latin typeface="Trebuchet MS" pitchFamily="34" charset="0"/>
              </a:rPr>
            </a:br>
            <a:r>
              <a:rPr lang="en-US" dirty="0" smtClean="0">
                <a:latin typeface="Trebuchet MS" pitchFamily="34" charset="0"/>
              </a:rPr>
              <a:t>So they will fall among the fallen;</a:t>
            </a:r>
            <a:br>
              <a:rPr lang="en-US" dirty="0" smtClean="0">
                <a:latin typeface="Trebuchet MS" pitchFamily="34" charset="0"/>
              </a:rPr>
            </a:br>
            <a:r>
              <a:rPr lang="en-US" dirty="0" smtClean="0">
                <a:latin typeface="Trebuchet MS" pitchFamily="34" charset="0"/>
              </a:rPr>
              <a:t>    they will be brought down when they are punished, says the </a:t>
            </a:r>
            <a:r>
              <a:rPr lang="en-US" cap="small" dirty="0" smtClean="0">
                <a:latin typeface="Trebuchet MS" pitchFamily="34" charset="0"/>
              </a:rPr>
              <a:t>Lord</a:t>
            </a:r>
            <a:r>
              <a:rPr lang="en-US" dirty="0" smtClean="0">
                <a:latin typeface="Trebuchet MS" pitchFamily="34" charset="0"/>
              </a:rPr>
              <a:t>.</a:t>
            </a:r>
            <a:endParaRPr lang="en-US" dirty="0">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Peace is the world as it should be</a:t>
            </a:r>
          </a:p>
          <a:p>
            <a:endParaRPr lang="en-US" dirty="0"/>
          </a:p>
          <a:p>
            <a:r>
              <a:rPr lang="en-US" dirty="0" smtClean="0"/>
              <a:t>Peace cannot exist without justice</a:t>
            </a:r>
          </a:p>
          <a:p>
            <a:endParaRPr lang="en-US" dirty="0"/>
          </a:p>
          <a:p>
            <a:r>
              <a:rPr lang="en-US" dirty="0" smtClean="0"/>
              <a:t>The Prince of Peace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9:6</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Trebuchet MS" pitchFamily="34" charset="0"/>
              </a:rPr>
              <a:t>For to us a child is </a:t>
            </a:r>
            <a:r>
              <a:rPr lang="en-US" dirty="0" err="1" smtClean="0">
                <a:latin typeface="Trebuchet MS" pitchFamily="34" charset="0"/>
              </a:rPr>
              <a:t>born,to</a:t>
            </a:r>
            <a:r>
              <a:rPr lang="en-US" dirty="0" smtClean="0">
                <a:latin typeface="Trebuchet MS" pitchFamily="34" charset="0"/>
              </a:rPr>
              <a:t> us a son is given,</a:t>
            </a:r>
            <a:r>
              <a:rPr lang="en-US" dirty="0">
                <a:latin typeface="Trebuchet MS" pitchFamily="34" charset="0"/>
              </a:rPr>
              <a:t> </a:t>
            </a:r>
            <a:r>
              <a:rPr lang="en-US" dirty="0" smtClean="0">
                <a:latin typeface="Trebuchet MS" pitchFamily="34" charset="0"/>
              </a:rPr>
              <a:t>and the government will be on his shoulders.</a:t>
            </a:r>
            <a:br>
              <a:rPr lang="en-US" dirty="0" smtClean="0">
                <a:latin typeface="Trebuchet MS" pitchFamily="34" charset="0"/>
              </a:rPr>
            </a:br>
            <a:r>
              <a:rPr lang="en-US" dirty="0" smtClean="0">
                <a:latin typeface="Trebuchet MS" pitchFamily="34" charset="0"/>
              </a:rPr>
              <a:t>And he will be called</a:t>
            </a:r>
            <a:r>
              <a:rPr lang="en-US" dirty="0">
                <a:latin typeface="Trebuchet MS" pitchFamily="34" charset="0"/>
              </a:rPr>
              <a:t> </a:t>
            </a:r>
            <a:r>
              <a:rPr lang="en-US" dirty="0" smtClean="0">
                <a:latin typeface="Trebuchet MS" pitchFamily="34" charset="0"/>
              </a:rPr>
              <a:t>Wonderful Counselor, Mighty </a:t>
            </a:r>
            <a:r>
              <a:rPr lang="en-US" dirty="0" err="1" smtClean="0">
                <a:latin typeface="Trebuchet MS" pitchFamily="34" charset="0"/>
              </a:rPr>
              <a:t>God,Everlasting</a:t>
            </a:r>
            <a:r>
              <a:rPr lang="en-US" dirty="0" smtClean="0">
                <a:latin typeface="Trebuchet MS" pitchFamily="34" charset="0"/>
              </a:rPr>
              <a:t> Father, Prince of </a:t>
            </a:r>
            <a:r>
              <a:rPr lang="en-US" b="1" dirty="0" smtClean="0">
                <a:latin typeface="Trebuchet MS" pitchFamily="34" charset="0"/>
              </a:rPr>
              <a:t>Peace</a:t>
            </a:r>
            <a:r>
              <a:rPr lang="en-US" dirty="0" smtClean="0">
                <a:latin typeface="Trebuchet MS" pitchFamily="34" charset="0"/>
              </a:rPr>
              <a:t>.</a:t>
            </a:r>
            <a:br>
              <a:rPr lang="en-US" dirty="0" smtClean="0">
                <a:latin typeface="Trebuchet MS" pitchFamily="34" charset="0"/>
              </a:rPr>
            </a:br>
            <a:endParaRPr lang="en-US" dirty="0">
              <a:latin typeface="Trebuchet MS"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9:7</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Trebuchet MS" pitchFamily="34" charset="0"/>
              </a:rPr>
              <a:t>Of the greatness of his government and </a:t>
            </a:r>
            <a:r>
              <a:rPr lang="en-US" b="1" dirty="0" smtClean="0">
                <a:latin typeface="Trebuchet MS" pitchFamily="34" charset="0"/>
              </a:rPr>
              <a:t>peace</a:t>
            </a:r>
            <a:r>
              <a:rPr lang="en-US" dirty="0">
                <a:latin typeface="Trebuchet MS" pitchFamily="34" charset="0"/>
              </a:rPr>
              <a:t> </a:t>
            </a:r>
            <a:r>
              <a:rPr lang="en-US" dirty="0" smtClean="0">
                <a:latin typeface="Trebuchet MS" pitchFamily="34" charset="0"/>
              </a:rPr>
              <a:t>there will be no end.</a:t>
            </a:r>
            <a:br>
              <a:rPr lang="en-US" dirty="0" smtClean="0">
                <a:latin typeface="Trebuchet MS" pitchFamily="34" charset="0"/>
              </a:rPr>
            </a:br>
            <a:r>
              <a:rPr lang="en-US" dirty="0" smtClean="0">
                <a:latin typeface="Trebuchet MS" pitchFamily="34" charset="0"/>
              </a:rPr>
              <a:t>He will reign on David’s throne</a:t>
            </a:r>
            <a:br>
              <a:rPr lang="en-US" dirty="0" smtClean="0">
                <a:latin typeface="Trebuchet MS" pitchFamily="34" charset="0"/>
              </a:rPr>
            </a:br>
            <a:r>
              <a:rPr lang="en-US" dirty="0" smtClean="0">
                <a:latin typeface="Trebuchet MS" pitchFamily="34" charset="0"/>
              </a:rPr>
              <a:t>    and over his kingdom,</a:t>
            </a:r>
            <a:br>
              <a:rPr lang="en-US" dirty="0" smtClean="0">
                <a:latin typeface="Trebuchet MS" pitchFamily="34" charset="0"/>
              </a:rPr>
            </a:br>
            <a:r>
              <a:rPr lang="en-US" dirty="0" smtClean="0">
                <a:latin typeface="Trebuchet MS" pitchFamily="34" charset="0"/>
              </a:rPr>
              <a:t>establishing and upholding it</a:t>
            </a:r>
            <a:br>
              <a:rPr lang="en-US" dirty="0" smtClean="0">
                <a:latin typeface="Trebuchet MS" pitchFamily="34" charset="0"/>
              </a:rPr>
            </a:br>
            <a:r>
              <a:rPr lang="en-US" dirty="0" smtClean="0">
                <a:latin typeface="Trebuchet MS" pitchFamily="34" charset="0"/>
              </a:rPr>
              <a:t>    with justice and righteousness</a:t>
            </a:r>
            <a:br>
              <a:rPr lang="en-US" dirty="0" smtClean="0">
                <a:latin typeface="Trebuchet MS" pitchFamily="34" charset="0"/>
              </a:rPr>
            </a:br>
            <a:r>
              <a:rPr lang="en-US" dirty="0" smtClean="0">
                <a:latin typeface="Trebuchet MS" pitchFamily="34" charset="0"/>
              </a:rPr>
              <a:t>    from that time on and forever.</a:t>
            </a:r>
            <a:br>
              <a:rPr lang="en-US" dirty="0" smtClean="0">
                <a:latin typeface="Trebuchet MS" pitchFamily="34" charset="0"/>
              </a:rPr>
            </a:br>
            <a:r>
              <a:rPr lang="en-US" dirty="0" smtClean="0">
                <a:latin typeface="Trebuchet MS" pitchFamily="34" charset="0"/>
              </a:rPr>
              <a:t>The zeal of the </a:t>
            </a:r>
            <a:r>
              <a:rPr lang="en-US" cap="small" dirty="0" smtClean="0">
                <a:latin typeface="Trebuchet MS" pitchFamily="34" charset="0"/>
              </a:rPr>
              <a:t>Lord</a:t>
            </a:r>
            <a:r>
              <a:rPr lang="en-US" dirty="0" smtClean="0">
                <a:latin typeface="Trebuchet MS" pitchFamily="34" charset="0"/>
              </a:rPr>
              <a:t> Almighty</a:t>
            </a:r>
            <a:br>
              <a:rPr lang="en-US" dirty="0" smtClean="0">
                <a:latin typeface="Trebuchet MS" pitchFamily="34" charset="0"/>
              </a:rPr>
            </a:br>
            <a:r>
              <a:rPr lang="en-US" dirty="0" smtClean="0">
                <a:latin typeface="Trebuchet MS" pitchFamily="34" charset="0"/>
              </a:rPr>
              <a:t>    will accomplish this.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1:76-79</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rebuchet MS" pitchFamily="34" charset="0"/>
              </a:rPr>
              <a:t>And you, my child, will be called a prophet of the Most High;</a:t>
            </a:r>
            <a:br>
              <a:rPr lang="en-US" dirty="0" smtClean="0">
                <a:latin typeface="Trebuchet MS" pitchFamily="34" charset="0"/>
              </a:rPr>
            </a:br>
            <a:r>
              <a:rPr lang="en-US" dirty="0" smtClean="0">
                <a:latin typeface="Trebuchet MS" pitchFamily="34" charset="0"/>
              </a:rPr>
              <a:t>    for you will go on before the Lord to prepare the way for him,</a:t>
            </a:r>
            <a:br>
              <a:rPr lang="en-US" dirty="0" smtClean="0">
                <a:latin typeface="Trebuchet MS" pitchFamily="34" charset="0"/>
              </a:rPr>
            </a:br>
            <a:r>
              <a:rPr lang="en-US" baseline="30000" dirty="0" smtClean="0">
                <a:latin typeface="Trebuchet MS" pitchFamily="34" charset="0"/>
              </a:rPr>
              <a:t>77 </a:t>
            </a:r>
            <a:r>
              <a:rPr lang="en-US" dirty="0" smtClean="0">
                <a:latin typeface="Trebuchet MS" pitchFamily="34" charset="0"/>
              </a:rPr>
              <a:t>to give his people the knowledge of salvation</a:t>
            </a:r>
            <a:br>
              <a:rPr lang="en-US" dirty="0" smtClean="0">
                <a:latin typeface="Trebuchet MS" pitchFamily="34" charset="0"/>
              </a:rPr>
            </a:br>
            <a:r>
              <a:rPr lang="en-US" dirty="0" smtClean="0">
                <a:latin typeface="Trebuchet MS" pitchFamily="34" charset="0"/>
              </a:rPr>
              <a:t>    through the forgiveness of their sins,</a:t>
            </a:r>
            <a:br>
              <a:rPr lang="en-US" dirty="0" smtClean="0">
                <a:latin typeface="Trebuchet MS" pitchFamily="34" charset="0"/>
              </a:rPr>
            </a:br>
            <a:r>
              <a:rPr lang="en-US" baseline="30000" dirty="0" smtClean="0">
                <a:latin typeface="Trebuchet MS" pitchFamily="34" charset="0"/>
              </a:rPr>
              <a:t>78 </a:t>
            </a:r>
            <a:r>
              <a:rPr lang="en-US" dirty="0" smtClean="0">
                <a:latin typeface="Trebuchet MS" pitchFamily="34" charset="0"/>
              </a:rPr>
              <a:t>because of the tender mercy of our God,</a:t>
            </a:r>
            <a:br>
              <a:rPr lang="en-US" dirty="0" smtClean="0">
                <a:latin typeface="Trebuchet MS" pitchFamily="34" charset="0"/>
              </a:rPr>
            </a:br>
            <a:r>
              <a:rPr lang="en-US" dirty="0" smtClean="0">
                <a:latin typeface="Trebuchet MS" pitchFamily="34" charset="0"/>
              </a:rPr>
              <a:t>    by which the rising sun will come to us from heaven</a:t>
            </a:r>
            <a:br>
              <a:rPr lang="en-US" dirty="0" smtClean="0">
                <a:latin typeface="Trebuchet MS" pitchFamily="34" charset="0"/>
              </a:rPr>
            </a:br>
            <a:r>
              <a:rPr lang="en-US" baseline="30000" dirty="0" smtClean="0">
                <a:latin typeface="Trebuchet MS" pitchFamily="34" charset="0"/>
              </a:rPr>
              <a:t>79 </a:t>
            </a:r>
            <a:r>
              <a:rPr lang="en-US" dirty="0" smtClean="0">
                <a:latin typeface="Trebuchet MS" pitchFamily="34" charset="0"/>
              </a:rPr>
              <a:t>to shine on those living in darkness</a:t>
            </a:r>
            <a:br>
              <a:rPr lang="en-US" dirty="0" smtClean="0">
                <a:latin typeface="Trebuchet MS" pitchFamily="34" charset="0"/>
              </a:rPr>
            </a:br>
            <a:r>
              <a:rPr lang="en-US" dirty="0" smtClean="0">
                <a:latin typeface="Trebuchet MS" pitchFamily="34" charset="0"/>
              </a:rPr>
              <a:t>    and in the shadow of death,</a:t>
            </a:r>
            <a:br>
              <a:rPr lang="en-US" dirty="0" smtClean="0">
                <a:latin typeface="Trebuchet MS" pitchFamily="34" charset="0"/>
              </a:rPr>
            </a:br>
            <a:r>
              <a:rPr lang="en-US" dirty="0" smtClean="0">
                <a:latin typeface="Trebuchet MS" pitchFamily="34" charset="0"/>
              </a:rPr>
              <a:t>to guide our feet into the path of </a:t>
            </a:r>
            <a:r>
              <a:rPr lang="en-US" b="1" dirty="0" smtClean="0">
                <a:latin typeface="Trebuchet MS" pitchFamily="34" charset="0"/>
              </a:rPr>
              <a:t>peace</a:t>
            </a:r>
            <a:r>
              <a:rPr lang="en-US" dirty="0" smtClean="0">
                <a:latin typeface="Trebuchet MS" pitchFamily="34" charset="0"/>
              </a:rPr>
              <a:t>.”</a:t>
            </a:r>
            <a:endParaRPr lang="en-US" dirty="0">
              <a:latin typeface="Trebuchet MS"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2:13-14</a:t>
            </a:r>
            <a:endParaRPr lang="en-US" dirty="0"/>
          </a:p>
        </p:txBody>
      </p:sp>
      <p:sp>
        <p:nvSpPr>
          <p:cNvPr id="3" name="Content Placeholder 2"/>
          <p:cNvSpPr>
            <a:spLocks noGrp="1"/>
          </p:cNvSpPr>
          <p:nvPr>
            <p:ph idx="1"/>
          </p:nvPr>
        </p:nvSpPr>
        <p:spPr/>
        <p:txBody>
          <a:bodyPr/>
          <a:lstStyle/>
          <a:p>
            <a:pPr>
              <a:buNone/>
            </a:pPr>
            <a:r>
              <a:rPr lang="en-US" baseline="30000" dirty="0" smtClean="0">
                <a:latin typeface="Trebuchet MS" pitchFamily="34" charset="0"/>
              </a:rPr>
              <a:t> </a:t>
            </a:r>
            <a:r>
              <a:rPr lang="en-US" dirty="0" smtClean="0">
                <a:latin typeface="Trebuchet MS" pitchFamily="34" charset="0"/>
              </a:rPr>
              <a:t>Suddenly a great company of the heavenly host appeared with the angel, praising God and saying,</a:t>
            </a:r>
          </a:p>
          <a:p>
            <a:pPr>
              <a:buNone/>
            </a:pPr>
            <a:r>
              <a:rPr lang="en-US" baseline="30000" dirty="0" smtClean="0">
                <a:latin typeface="Trebuchet MS" pitchFamily="34" charset="0"/>
              </a:rPr>
              <a:t>14 </a:t>
            </a:r>
            <a:r>
              <a:rPr lang="en-US" dirty="0" smtClean="0">
                <a:latin typeface="Trebuchet MS" pitchFamily="34" charset="0"/>
              </a:rPr>
              <a:t>“Glory to God in the highest heaven,</a:t>
            </a:r>
            <a:br>
              <a:rPr lang="en-US" dirty="0" smtClean="0">
                <a:latin typeface="Trebuchet MS" pitchFamily="34" charset="0"/>
              </a:rPr>
            </a:br>
            <a:r>
              <a:rPr lang="en-US" dirty="0" smtClean="0">
                <a:latin typeface="Trebuchet MS" pitchFamily="34" charset="0"/>
              </a:rPr>
              <a:t>    and on earth </a:t>
            </a:r>
            <a:r>
              <a:rPr lang="en-US" b="1" dirty="0" smtClean="0">
                <a:latin typeface="Trebuchet MS" pitchFamily="34" charset="0"/>
              </a:rPr>
              <a:t>peace</a:t>
            </a:r>
            <a:r>
              <a:rPr lang="en-US" dirty="0" smtClean="0">
                <a:latin typeface="Trebuchet MS" pitchFamily="34" charset="0"/>
              </a:rPr>
              <a:t> to those on whom his favor rests.”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14:27</a:t>
            </a:r>
            <a:endParaRPr lang="en-US" dirty="0"/>
          </a:p>
        </p:txBody>
      </p:sp>
      <p:sp>
        <p:nvSpPr>
          <p:cNvPr id="3" name="Content Placeholder 2"/>
          <p:cNvSpPr>
            <a:spLocks noGrp="1"/>
          </p:cNvSpPr>
          <p:nvPr>
            <p:ph idx="1"/>
          </p:nvPr>
        </p:nvSpPr>
        <p:spPr/>
        <p:txBody>
          <a:bodyPr/>
          <a:lstStyle/>
          <a:p>
            <a:pPr>
              <a:buNone/>
            </a:pPr>
            <a:r>
              <a:rPr lang="en-US" b="1" dirty="0" smtClean="0"/>
              <a:t>Peace</a:t>
            </a:r>
            <a:r>
              <a:rPr lang="en-US" dirty="0" smtClean="0"/>
              <a:t> I leave with you; my </a:t>
            </a:r>
            <a:r>
              <a:rPr lang="en-US" b="1" dirty="0" smtClean="0"/>
              <a:t>peace</a:t>
            </a:r>
            <a:r>
              <a:rPr lang="en-US" dirty="0" smtClean="0"/>
              <a:t> I give you. I do not give to you as the world gives. Do not let your hearts be troubled and do not be afraid.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Peace is the world as it should be</a:t>
            </a:r>
          </a:p>
          <a:p>
            <a:endParaRPr lang="en-US" dirty="0"/>
          </a:p>
          <a:p>
            <a:r>
              <a:rPr lang="en-US" dirty="0" smtClean="0"/>
              <a:t>Peace cannot exist without justice</a:t>
            </a:r>
          </a:p>
          <a:p>
            <a:endParaRPr lang="en-US" dirty="0"/>
          </a:p>
          <a:p>
            <a:r>
              <a:rPr lang="en-US" dirty="0" smtClean="0"/>
              <a:t>The Prince of Peace</a:t>
            </a:r>
          </a:p>
          <a:p>
            <a:endParaRPr lang="en-US" dirty="0"/>
          </a:p>
          <a:p>
            <a:r>
              <a:rPr lang="en-US" dirty="0" smtClean="0"/>
              <a:t>Grace and Peace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1:1-2</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Paul, an apostle of Christ Jesus by the will of God,</a:t>
            </a:r>
          </a:p>
          <a:p>
            <a:pPr>
              <a:buNone/>
            </a:pPr>
            <a:r>
              <a:rPr lang="en-US" dirty="0" smtClean="0">
                <a:latin typeface="Trebuchet MS" pitchFamily="34" charset="0"/>
              </a:rPr>
              <a:t>To God’s holy people in Ephesus, the faithful in Christ Jesus:</a:t>
            </a:r>
          </a:p>
          <a:p>
            <a:pPr>
              <a:buNone/>
            </a:pPr>
            <a:r>
              <a:rPr lang="en-US" baseline="30000" dirty="0" smtClean="0">
                <a:latin typeface="Trebuchet MS" pitchFamily="34" charset="0"/>
              </a:rPr>
              <a:t>2 </a:t>
            </a:r>
            <a:r>
              <a:rPr lang="en-US" dirty="0" smtClean="0">
                <a:latin typeface="Trebuchet MS" pitchFamily="34" charset="0"/>
              </a:rPr>
              <a:t>Grace and </a:t>
            </a:r>
            <a:r>
              <a:rPr lang="en-US" b="1" dirty="0" smtClean="0">
                <a:latin typeface="Trebuchet MS" pitchFamily="34" charset="0"/>
              </a:rPr>
              <a:t>peace</a:t>
            </a:r>
            <a:r>
              <a:rPr lang="en-US" dirty="0" smtClean="0">
                <a:latin typeface="Trebuchet MS" pitchFamily="34" charset="0"/>
              </a:rPr>
              <a:t> to you from God our Father and the Lord Jesus Christ.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6:23-24</a:t>
            </a:r>
            <a:endParaRPr lang="en-US" dirty="0"/>
          </a:p>
        </p:txBody>
      </p:sp>
      <p:sp>
        <p:nvSpPr>
          <p:cNvPr id="3" name="Content Placeholder 2"/>
          <p:cNvSpPr>
            <a:spLocks noGrp="1"/>
          </p:cNvSpPr>
          <p:nvPr>
            <p:ph idx="1"/>
          </p:nvPr>
        </p:nvSpPr>
        <p:spPr/>
        <p:txBody>
          <a:bodyPr/>
          <a:lstStyle/>
          <a:p>
            <a:pPr>
              <a:buNone/>
            </a:pPr>
            <a:r>
              <a:rPr lang="en-US" b="1" dirty="0" smtClean="0">
                <a:latin typeface="Trebuchet MS" pitchFamily="34" charset="0"/>
              </a:rPr>
              <a:t>Peace</a:t>
            </a:r>
            <a:r>
              <a:rPr lang="en-US" dirty="0" smtClean="0">
                <a:latin typeface="Trebuchet MS" pitchFamily="34" charset="0"/>
              </a:rPr>
              <a:t> to the brothers and sisters, and love with faith from God the Father and the Lord Jesus Christ. </a:t>
            </a:r>
            <a:r>
              <a:rPr lang="en-US" baseline="30000" dirty="0" smtClean="0">
                <a:latin typeface="Trebuchet MS" pitchFamily="34" charset="0"/>
              </a:rPr>
              <a:t>24 </a:t>
            </a:r>
            <a:r>
              <a:rPr lang="en-US" dirty="0" smtClean="0">
                <a:latin typeface="Trebuchet MS" pitchFamily="34" charset="0"/>
              </a:rPr>
              <a:t>Grace to all who love our Lord Jesus Christ with an undying love.</a:t>
            </a:r>
            <a:endParaRPr lang="en-US" dirty="0">
              <a:latin typeface="Trebuchet MS" pitchFamily="34" charset="0"/>
            </a:endParaRPr>
          </a:p>
        </p:txBody>
      </p:sp>
      <p:sp>
        <p:nvSpPr>
          <p:cNvPr id="4" name="TextBox 3"/>
          <p:cNvSpPr txBox="1"/>
          <p:nvPr/>
        </p:nvSpPr>
        <p:spPr>
          <a:xfrm>
            <a:off x="8229600" y="6096000"/>
            <a:ext cx="457200" cy="707886"/>
          </a:xfrm>
          <a:prstGeom prst="rect">
            <a:avLst/>
          </a:prstGeom>
          <a:noFill/>
        </p:spPr>
        <p:txBody>
          <a:bodyPr wrap="square" rtlCol="0">
            <a:spAutoFit/>
          </a:bodyPr>
          <a:lstStyle/>
          <a:p>
            <a:r>
              <a:rPr lang="en-US" sz="4000" dirty="0" smtClean="0"/>
              <a:t>..</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Peace is the world as it should be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ptl2010.files.wordpress.com/2014/03/shalom-31.jpg"/>
          <p:cNvPicPr>
            <a:picLocks noChangeAspect="1" noChangeArrowheads="1"/>
          </p:cNvPicPr>
          <p:nvPr/>
        </p:nvPicPr>
        <p:blipFill>
          <a:blip r:embed="rId2" cstate="print"/>
          <a:srcRect/>
          <a:stretch>
            <a:fillRect/>
          </a:stretch>
        </p:blipFill>
        <p:spPr bwMode="auto">
          <a:xfrm>
            <a:off x="0" y="152400"/>
            <a:ext cx="9162084" cy="6477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Leviticus 26:3-6</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rebuchet MS" pitchFamily="34" charset="0"/>
              </a:rPr>
              <a:t>If you follow my decrees and are careful to obey my commands, </a:t>
            </a:r>
            <a:r>
              <a:rPr lang="en-US" baseline="30000" dirty="0" smtClean="0">
                <a:latin typeface="Trebuchet MS" pitchFamily="34" charset="0"/>
              </a:rPr>
              <a:t>4 </a:t>
            </a:r>
            <a:r>
              <a:rPr lang="en-US" dirty="0" smtClean="0">
                <a:latin typeface="Trebuchet MS" pitchFamily="34" charset="0"/>
              </a:rPr>
              <a:t>I will send you rain in its season, and the ground will yield its crops and the trees their fruit. </a:t>
            </a:r>
            <a:r>
              <a:rPr lang="en-US" baseline="30000" dirty="0" smtClean="0">
                <a:latin typeface="Trebuchet MS" pitchFamily="34" charset="0"/>
              </a:rPr>
              <a:t>5 </a:t>
            </a:r>
            <a:r>
              <a:rPr lang="en-US" dirty="0" smtClean="0">
                <a:latin typeface="Trebuchet MS" pitchFamily="34" charset="0"/>
              </a:rPr>
              <a:t>Your threshing will continue until grape harvest and the grape harvest will continue until planting, and you will eat all the food you want and live in safety in your land.</a:t>
            </a:r>
          </a:p>
          <a:p>
            <a:pPr>
              <a:buNone/>
            </a:pPr>
            <a:r>
              <a:rPr lang="en-US" baseline="30000" dirty="0" smtClean="0">
                <a:latin typeface="Trebuchet MS" pitchFamily="34" charset="0"/>
              </a:rPr>
              <a:t>6 </a:t>
            </a:r>
            <a:r>
              <a:rPr lang="en-US" dirty="0" smtClean="0">
                <a:latin typeface="Trebuchet MS" pitchFamily="34" charset="0"/>
              </a:rPr>
              <a:t>“‘I will grant </a:t>
            </a:r>
            <a:r>
              <a:rPr lang="en-US" b="1" dirty="0" smtClean="0">
                <a:latin typeface="Trebuchet MS" pitchFamily="34" charset="0"/>
              </a:rPr>
              <a:t>peace</a:t>
            </a:r>
            <a:r>
              <a:rPr lang="en-US" dirty="0" smtClean="0">
                <a:latin typeface="Trebuchet MS" pitchFamily="34" charset="0"/>
              </a:rPr>
              <a:t> in the land, and you will lie down and no one will make you afraid. I will remove wild beasts from the land, and the sword will not pass through your country.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Samuel 18:28-29</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Then </a:t>
            </a:r>
            <a:r>
              <a:rPr lang="en-US" dirty="0" err="1" smtClean="0">
                <a:latin typeface="Trebuchet MS" pitchFamily="34" charset="0"/>
              </a:rPr>
              <a:t>Ahimaaz</a:t>
            </a:r>
            <a:r>
              <a:rPr lang="en-US" dirty="0" smtClean="0">
                <a:latin typeface="Trebuchet MS" pitchFamily="34" charset="0"/>
              </a:rPr>
              <a:t> called out to the king, “</a:t>
            </a:r>
            <a:r>
              <a:rPr lang="en-US" b="1" dirty="0" smtClean="0">
                <a:latin typeface="Trebuchet MS" pitchFamily="34" charset="0"/>
              </a:rPr>
              <a:t>All is well</a:t>
            </a:r>
            <a:r>
              <a:rPr lang="en-US" dirty="0" smtClean="0">
                <a:latin typeface="Trebuchet MS" pitchFamily="34" charset="0"/>
              </a:rPr>
              <a:t>!” He bowed down before the king with his face to the ground and said, “Praise be to the </a:t>
            </a:r>
            <a:r>
              <a:rPr lang="en-US" cap="small" dirty="0" smtClean="0">
                <a:latin typeface="Trebuchet MS" pitchFamily="34" charset="0"/>
              </a:rPr>
              <a:t>Lord</a:t>
            </a:r>
            <a:r>
              <a:rPr lang="en-US" dirty="0" smtClean="0">
                <a:latin typeface="Trebuchet MS" pitchFamily="34" charset="0"/>
              </a:rPr>
              <a:t> your God! He has delivered up those who lifted their hands against my lord the king.”</a:t>
            </a:r>
          </a:p>
          <a:p>
            <a:pPr>
              <a:buNone/>
            </a:pPr>
            <a:r>
              <a:rPr lang="en-US" baseline="30000" dirty="0" smtClean="0">
                <a:latin typeface="Trebuchet MS" pitchFamily="34" charset="0"/>
              </a:rPr>
              <a:t>29 </a:t>
            </a:r>
            <a:r>
              <a:rPr lang="en-US" dirty="0" smtClean="0">
                <a:latin typeface="Trebuchet MS" pitchFamily="34" charset="0"/>
              </a:rPr>
              <a:t>The king asked, “Is the young man Absalom </a:t>
            </a:r>
            <a:r>
              <a:rPr lang="en-US" b="1" dirty="0" smtClean="0">
                <a:latin typeface="Trebuchet MS" pitchFamily="34" charset="0"/>
              </a:rPr>
              <a:t>safe</a:t>
            </a:r>
            <a:r>
              <a:rPr lang="en-US" dirty="0" smtClean="0">
                <a:latin typeface="Trebuchet MS" pitchFamily="34" charset="0"/>
              </a:rPr>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Esther 10:3</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Mordecai the Jew was second in rank to King Xerxes, preeminent among the Jews, and held in high esteem by his many fellow Jews, because he worked for the good of his people and spoke up for the </a:t>
            </a:r>
            <a:r>
              <a:rPr lang="en-US" b="1" dirty="0" smtClean="0">
                <a:latin typeface="Trebuchet MS" pitchFamily="34" charset="0"/>
              </a:rPr>
              <a:t>welfare</a:t>
            </a:r>
            <a:r>
              <a:rPr lang="en-US" dirty="0" smtClean="0">
                <a:latin typeface="Trebuchet MS" pitchFamily="34" charset="0"/>
              </a:rPr>
              <a:t> of all the Jews.</a:t>
            </a:r>
            <a:endParaRPr lang="en-US" dirty="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6:22-27</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rebuchet MS" pitchFamily="34" charset="0"/>
              </a:rPr>
              <a:t>The </a:t>
            </a:r>
            <a:r>
              <a:rPr lang="en-US" cap="small" dirty="0" smtClean="0">
                <a:latin typeface="Trebuchet MS" pitchFamily="34" charset="0"/>
              </a:rPr>
              <a:t>Lord</a:t>
            </a:r>
            <a:r>
              <a:rPr lang="en-US" dirty="0" smtClean="0">
                <a:latin typeface="Trebuchet MS" pitchFamily="34" charset="0"/>
              </a:rPr>
              <a:t> said to Moses, </a:t>
            </a:r>
            <a:r>
              <a:rPr lang="en-US" baseline="30000" dirty="0" smtClean="0">
                <a:latin typeface="Trebuchet MS" pitchFamily="34" charset="0"/>
              </a:rPr>
              <a:t>23 </a:t>
            </a:r>
            <a:r>
              <a:rPr lang="en-US" dirty="0" smtClean="0">
                <a:latin typeface="Trebuchet MS" pitchFamily="34" charset="0"/>
              </a:rPr>
              <a:t>“Tell Aaron and his sons, ‘This is how you are to bless the Israelites. Say to them:</a:t>
            </a:r>
          </a:p>
          <a:p>
            <a:pPr>
              <a:buNone/>
            </a:pPr>
            <a:r>
              <a:rPr lang="en-US" baseline="30000" dirty="0" smtClean="0">
                <a:latin typeface="Trebuchet MS" pitchFamily="34" charset="0"/>
              </a:rPr>
              <a:t>24 </a:t>
            </a:r>
            <a:r>
              <a:rPr lang="en-US" dirty="0" smtClean="0">
                <a:latin typeface="Trebuchet MS" pitchFamily="34" charset="0"/>
              </a:rPr>
              <a:t>“‘“The </a:t>
            </a:r>
            <a:r>
              <a:rPr lang="en-US" cap="small" dirty="0" smtClean="0">
                <a:latin typeface="Trebuchet MS" pitchFamily="34" charset="0"/>
              </a:rPr>
              <a:t>Lord</a:t>
            </a:r>
            <a:r>
              <a:rPr lang="en-US" dirty="0" smtClean="0">
                <a:latin typeface="Trebuchet MS" pitchFamily="34" charset="0"/>
              </a:rPr>
              <a:t> bless you</a:t>
            </a:r>
            <a:br>
              <a:rPr lang="en-US" dirty="0" smtClean="0">
                <a:latin typeface="Trebuchet MS" pitchFamily="34" charset="0"/>
              </a:rPr>
            </a:br>
            <a:r>
              <a:rPr lang="en-US" dirty="0" smtClean="0">
                <a:latin typeface="Trebuchet MS" pitchFamily="34" charset="0"/>
              </a:rPr>
              <a:t>    and keep you;</a:t>
            </a:r>
            <a:br>
              <a:rPr lang="en-US" dirty="0" smtClean="0">
                <a:latin typeface="Trebuchet MS" pitchFamily="34" charset="0"/>
              </a:rPr>
            </a:br>
            <a:r>
              <a:rPr lang="en-US" baseline="30000" dirty="0" smtClean="0">
                <a:latin typeface="Trebuchet MS" pitchFamily="34" charset="0"/>
              </a:rPr>
              <a:t>25 </a:t>
            </a:r>
            <a:r>
              <a:rPr lang="en-US" dirty="0" smtClean="0">
                <a:latin typeface="Trebuchet MS" pitchFamily="34" charset="0"/>
              </a:rPr>
              <a:t>the </a:t>
            </a:r>
            <a:r>
              <a:rPr lang="en-US" cap="small" dirty="0" smtClean="0">
                <a:latin typeface="Trebuchet MS" pitchFamily="34" charset="0"/>
              </a:rPr>
              <a:t>Lord</a:t>
            </a:r>
            <a:r>
              <a:rPr lang="en-US" dirty="0" smtClean="0">
                <a:latin typeface="Trebuchet MS" pitchFamily="34" charset="0"/>
              </a:rPr>
              <a:t> make his face shine on you</a:t>
            </a:r>
            <a:br>
              <a:rPr lang="en-US" dirty="0" smtClean="0">
                <a:latin typeface="Trebuchet MS" pitchFamily="34" charset="0"/>
              </a:rPr>
            </a:br>
            <a:r>
              <a:rPr lang="en-US" dirty="0" smtClean="0">
                <a:latin typeface="Trebuchet MS" pitchFamily="34" charset="0"/>
              </a:rPr>
              <a:t>    and be gracious to you;</a:t>
            </a:r>
            <a:br>
              <a:rPr lang="en-US" dirty="0" smtClean="0">
                <a:latin typeface="Trebuchet MS" pitchFamily="34" charset="0"/>
              </a:rPr>
            </a:br>
            <a:r>
              <a:rPr lang="en-US" baseline="30000" dirty="0" smtClean="0">
                <a:latin typeface="Trebuchet MS" pitchFamily="34" charset="0"/>
              </a:rPr>
              <a:t>26 </a:t>
            </a:r>
            <a:r>
              <a:rPr lang="en-US" dirty="0" smtClean="0">
                <a:latin typeface="Trebuchet MS" pitchFamily="34" charset="0"/>
              </a:rPr>
              <a:t>the </a:t>
            </a:r>
            <a:r>
              <a:rPr lang="en-US" cap="small" dirty="0" smtClean="0">
                <a:latin typeface="Trebuchet MS" pitchFamily="34" charset="0"/>
              </a:rPr>
              <a:t>Lord</a:t>
            </a:r>
            <a:r>
              <a:rPr lang="en-US" dirty="0" smtClean="0">
                <a:latin typeface="Trebuchet MS" pitchFamily="34" charset="0"/>
              </a:rPr>
              <a:t> turn his face toward you</a:t>
            </a:r>
            <a:br>
              <a:rPr lang="en-US" dirty="0" smtClean="0">
                <a:latin typeface="Trebuchet MS" pitchFamily="34" charset="0"/>
              </a:rPr>
            </a:br>
            <a:r>
              <a:rPr lang="en-US" dirty="0" smtClean="0">
                <a:latin typeface="Trebuchet MS" pitchFamily="34" charset="0"/>
              </a:rPr>
              <a:t>    and give you </a:t>
            </a:r>
            <a:r>
              <a:rPr lang="en-US" b="1" dirty="0" smtClean="0">
                <a:latin typeface="Trebuchet MS" pitchFamily="34" charset="0"/>
              </a:rPr>
              <a:t>peace</a:t>
            </a:r>
            <a:r>
              <a:rPr lang="en-US" dirty="0" smtClean="0">
                <a:latin typeface="Trebuchet MS" pitchFamily="34" charset="0"/>
              </a:rPr>
              <a:t>.”’</a:t>
            </a:r>
          </a:p>
          <a:p>
            <a:pPr>
              <a:buNone/>
            </a:pPr>
            <a:r>
              <a:rPr lang="en-US" baseline="30000" dirty="0" smtClean="0">
                <a:latin typeface="Trebuchet MS" pitchFamily="34" charset="0"/>
              </a:rPr>
              <a:t>27 </a:t>
            </a:r>
            <a:r>
              <a:rPr lang="en-US" dirty="0" smtClean="0">
                <a:latin typeface="Trebuchet MS" pitchFamily="34" charset="0"/>
              </a:rPr>
              <a:t>“So they will put my name on the Israelites, and I will bless them.”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Peace is the world as it should be</a:t>
            </a:r>
          </a:p>
          <a:p>
            <a:endParaRPr lang="en-US" dirty="0"/>
          </a:p>
          <a:p>
            <a:r>
              <a:rPr lang="en-US" dirty="0" smtClean="0"/>
              <a:t>Peace cannot exist without justice</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48:17-19</a:t>
            </a:r>
            <a:endParaRPr lang="en-US" dirty="0"/>
          </a:p>
        </p:txBody>
      </p:sp>
      <p:sp>
        <p:nvSpPr>
          <p:cNvPr id="3" name="Content Placeholder 2"/>
          <p:cNvSpPr>
            <a:spLocks noGrp="1"/>
          </p:cNvSpPr>
          <p:nvPr>
            <p:ph idx="1"/>
          </p:nvPr>
        </p:nvSpPr>
        <p:spPr>
          <a:xfrm>
            <a:off x="228600" y="1600200"/>
            <a:ext cx="8915400" cy="4525963"/>
          </a:xfrm>
        </p:spPr>
        <p:txBody>
          <a:bodyPr>
            <a:normAutofit fontScale="85000" lnSpcReduction="20000"/>
          </a:bodyPr>
          <a:lstStyle/>
          <a:p>
            <a:pPr>
              <a:buNone/>
            </a:pPr>
            <a:r>
              <a:rPr lang="en-US" dirty="0" smtClean="0">
                <a:latin typeface="Trebuchet MS" pitchFamily="34" charset="0"/>
              </a:rPr>
              <a:t>This is what the </a:t>
            </a:r>
            <a:r>
              <a:rPr lang="en-US" cap="small" dirty="0" smtClean="0">
                <a:latin typeface="Trebuchet MS" pitchFamily="34" charset="0"/>
              </a:rPr>
              <a:t>Lord</a:t>
            </a:r>
            <a:r>
              <a:rPr lang="en-US" dirty="0" smtClean="0">
                <a:latin typeface="Trebuchet MS" pitchFamily="34" charset="0"/>
              </a:rPr>
              <a:t> says—</a:t>
            </a:r>
            <a:br>
              <a:rPr lang="en-US" dirty="0" smtClean="0">
                <a:latin typeface="Trebuchet MS" pitchFamily="34" charset="0"/>
              </a:rPr>
            </a:br>
            <a:r>
              <a:rPr lang="en-US" dirty="0" smtClean="0">
                <a:latin typeface="Trebuchet MS" pitchFamily="34" charset="0"/>
              </a:rPr>
              <a:t>    your Redeemer, the Holy One of Israel:</a:t>
            </a:r>
            <a:br>
              <a:rPr lang="en-US" dirty="0" smtClean="0">
                <a:latin typeface="Trebuchet MS" pitchFamily="34" charset="0"/>
              </a:rPr>
            </a:br>
            <a:r>
              <a:rPr lang="en-US" dirty="0" smtClean="0">
                <a:latin typeface="Trebuchet MS" pitchFamily="34" charset="0"/>
              </a:rPr>
              <a:t>“I am the </a:t>
            </a:r>
            <a:r>
              <a:rPr lang="en-US" cap="small" dirty="0" smtClean="0">
                <a:latin typeface="Trebuchet MS" pitchFamily="34" charset="0"/>
              </a:rPr>
              <a:t>Lord</a:t>
            </a:r>
            <a:r>
              <a:rPr lang="en-US" dirty="0" smtClean="0">
                <a:latin typeface="Trebuchet MS" pitchFamily="34" charset="0"/>
              </a:rPr>
              <a:t> your God,</a:t>
            </a:r>
            <a:br>
              <a:rPr lang="en-US" dirty="0" smtClean="0">
                <a:latin typeface="Trebuchet MS" pitchFamily="34" charset="0"/>
              </a:rPr>
            </a:br>
            <a:r>
              <a:rPr lang="en-US" dirty="0" smtClean="0">
                <a:latin typeface="Trebuchet MS" pitchFamily="34" charset="0"/>
              </a:rPr>
              <a:t>    who teaches you what is best for you,</a:t>
            </a:r>
            <a:br>
              <a:rPr lang="en-US" dirty="0" smtClean="0">
                <a:latin typeface="Trebuchet MS" pitchFamily="34" charset="0"/>
              </a:rPr>
            </a:br>
            <a:r>
              <a:rPr lang="en-US" dirty="0" smtClean="0">
                <a:latin typeface="Trebuchet MS" pitchFamily="34" charset="0"/>
              </a:rPr>
              <a:t>    who directs you in the way you should go.</a:t>
            </a:r>
            <a:br>
              <a:rPr lang="en-US" dirty="0" smtClean="0">
                <a:latin typeface="Trebuchet MS" pitchFamily="34" charset="0"/>
              </a:rPr>
            </a:br>
            <a:r>
              <a:rPr lang="en-US" baseline="30000" dirty="0" smtClean="0">
                <a:latin typeface="Trebuchet MS" pitchFamily="34" charset="0"/>
              </a:rPr>
              <a:t>18 </a:t>
            </a:r>
            <a:r>
              <a:rPr lang="en-US" dirty="0" smtClean="0">
                <a:latin typeface="Trebuchet MS" pitchFamily="34" charset="0"/>
              </a:rPr>
              <a:t>If only you had paid attention to my commands,</a:t>
            </a:r>
            <a:br>
              <a:rPr lang="en-US" dirty="0" smtClean="0">
                <a:latin typeface="Trebuchet MS" pitchFamily="34" charset="0"/>
              </a:rPr>
            </a:br>
            <a:r>
              <a:rPr lang="en-US" dirty="0" smtClean="0">
                <a:latin typeface="Trebuchet MS" pitchFamily="34" charset="0"/>
              </a:rPr>
              <a:t>    your </a:t>
            </a:r>
            <a:r>
              <a:rPr lang="en-US" b="1" dirty="0" smtClean="0">
                <a:latin typeface="Trebuchet MS" pitchFamily="34" charset="0"/>
              </a:rPr>
              <a:t>peace</a:t>
            </a:r>
            <a:r>
              <a:rPr lang="en-US" dirty="0" smtClean="0">
                <a:latin typeface="Trebuchet MS" pitchFamily="34" charset="0"/>
              </a:rPr>
              <a:t> would have been like a river,</a:t>
            </a:r>
            <a:br>
              <a:rPr lang="en-US" dirty="0" smtClean="0">
                <a:latin typeface="Trebuchet MS" pitchFamily="34" charset="0"/>
              </a:rPr>
            </a:br>
            <a:r>
              <a:rPr lang="en-US" dirty="0" smtClean="0">
                <a:latin typeface="Trebuchet MS" pitchFamily="34" charset="0"/>
              </a:rPr>
              <a:t>    your well-being like the waves of the sea.</a:t>
            </a:r>
            <a:br>
              <a:rPr lang="en-US" dirty="0" smtClean="0">
                <a:latin typeface="Trebuchet MS" pitchFamily="34" charset="0"/>
              </a:rPr>
            </a:br>
            <a:r>
              <a:rPr lang="en-US" baseline="30000" dirty="0" smtClean="0">
                <a:latin typeface="Trebuchet MS" pitchFamily="34" charset="0"/>
              </a:rPr>
              <a:t>19 </a:t>
            </a:r>
            <a:r>
              <a:rPr lang="en-US" dirty="0" smtClean="0">
                <a:latin typeface="Trebuchet MS" pitchFamily="34" charset="0"/>
              </a:rPr>
              <a:t>Your descendants would have been like the sand,</a:t>
            </a:r>
            <a:br>
              <a:rPr lang="en-US" dirty="0" smtClean="0">
                <a:latin typeface="Trebuchet MS" pitchFamily="34" charset="0"/>
              </a:rPr>
            </a:br>
            <a:r>
              <a:rPr lang="en-US" dirty="0" smtClean="0">
                <a:latin typeface="Trebuchet MS" pitchFamily="34" charset="0"/>
              </a:rPr>
              <a:t>    your children like its numberless grains;</a:t>
            </a:r>
            <a:br>
              <a:rPr lang="en-US" dirty="0" smtClean="0">
                <a:latin typeface="Trebuchet MS" pitchFamily="34" charset="0"/>
              </a:rPr>
            </a:br>
            <a:r>
              <a:rPr lang="en-US" dirty="0" smtClean="0">
                <a:latin typeface="Trebuchet MS" pitchFamily="34" charset="0"/>
              </a:rPr>
              <a:t>their name would never be blotted out</a:t>
            </a:r>
            <a:br>
              <a:rPr lang="en-US" dirty="0" smtClean="0">
                <a:latin typeface="Trebuchet MS" pitchFamily="34" charset="0"/>
              </a:rPr>
            </a:br>
            <a:r>
              <a:rPr lang="en-US" dirty="0" smtClean="0">
                <a:latin typeface="Trebuchet MS" pitchFamily="34" charset="0"/>
              </a:rPr>
              <a:t>    nor destroyed from before me.”</a:t>
            </a:r>
            <a:endParaRPr lang="en-US" dirty="0">
              <a:latin typeface="Trebuchet MS"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366</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Peace</vt:lpstr>
      <vt:lpstr>Slide 2</vt:lpstr>
      <vt:lpstr>Slide 3</vt:lpstr>
      <vt:lpstr>Leviticus 26:3-6</vt:lpstr>
      <vt:lpstr>2 Samuel 18:28-29</vt:lpstr>
      <vt:lpstr>Esther 10:3</vt:lpstr>
      <vt:lpstr>Numbers 6:22-27</vt:lpstr>
      <vt:lpstr>Slide 8</vt:lpstr>
      <vt:lpstr>Isaiah 48:17-19</vt:lpstr>
      <vt:lpstr>Jeremiah 8:8-9</vt:lpstr>
      <vt:lpstr>Slide 11</vt:lpstr>
      <vt:lpstr>Isaiah 9:6</vt:lpstr>
      <vt:lpstr>Isaiah 9:7</vt:lpstr>
      <vt:lpstr>Luke 1:76-79</vt:lpstr>
      <vt:lpstr>Luke 2:13-14</vt:lpstr>
      <vt:lpstr>John 14:27</vt:lpstr>
      <vt:lpstr>Slide 17</vt:lpstr>
      <vt:lpstr>Ephesians 1:1-2</vt:lpstr>
      <vt:lpstr>Ephesians 6:23-24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Chase</dc:creator>
  <cp:lastModifiedBy>Chase</cp:lastModifiedBy>
  <cp:revision>1</cp:revision>
  <dcterms:created xsi:type="dcterms:W3CDTF">2019-03-10T05:11:58Z</dcterms:created>
  <dcterms:modified xsi:type="dcterms:W3CDTF">2019-03-10T13:05:50Z</dcterms:modified>
</cp:coreProperties>
</file>