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6"/>
  </p:handoutMasterIdLst>
  <p:sldIdLst>
    <p:sldId id="256" r:id="rId2"/>
    <p:sldId id="258" r:id="rId3"/>
    <p:sldId id="259" r:id="rId4"/>
    <p:sldId id="260" r:id="rId5"/>
    <p:sldId id="261" r:id="rId6"/>
    <p:sldId id="257" r:id="rId7"/>
    <p:sldId id="262" r:id="rId8"/>
    <p:sldId id="263" r:id="rId9"/>
    <p:sldId id="264" r:id="rId10"/>
    <p:sldId id="265" r:id="rId11"/>
    <p:sldId id="266" r:id="rId12"/>
    <p:sldId id="268" r:id="rId13"/>
    <p:sldId id="267" r:id="rId14"/>
    <p:sldId id="269" r:id="rId15"/>
    <p:sldId id="270" r:id="rId16"/>
    <p:sldId id="272" r:id="rId17"/>
    <p:sldId id="271" r:id="rId18"/>
    <p:sldId id="273" r:id="rId19"/>
    <p:sldId id="274" r:id="rId20"/>
    <p:sldId id="275" r:id="rId21"/>
    <p:sldId id="276" r:id="rId22"/>
    <p:sldId id="277" r:id="rId23"/>
    <p:sldId id="278" r:id="rId24"/>
    <p:sldId id="279" r:id="rId25"/>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fld id="{A1870597-BFF6-4CF7-B75B-E070A170731A}" type="datetimeFigureOut">
              <a:rPr lang="en-US" smtClean="0"/>
              <a:t>2/17/2019</a:t>
            </a:fld>
            <a:endParaRPr lang="en-US"/>
          </a:p>
        </p:txBody>
      </p:sp>
      <p:sp>
        <p:nvSpPr>
          <p:cNvPr id="4" name="Footer Placeholder 3"/>
          <p:cNvSpPr>
            <a:spLocks noGrp="1"/>
          </p:cNvSpPr>
          <p:nvPr>
            <p:ph type="ftr" sz="quarter" idx="2"/>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12278670-6584-4FA5-A971-8C00A4253331}"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17151A-3ECA-44CE-8521-E9D3035CA158}" type="datetimeFigureOut">
              <a:rPr lang="en-US" smtClean="0"/>
              <a:t>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D89BE-0439-44C3-8DD1-FA308E74AFA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17151A-3ECA-44CE-8521-E9D3035CA158}" type="datetimeFigureOut">
              <a:rPr lang="en-US" smtClean="0"/>
              <a:t>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D89BE-0439-44C3-8DD1-FA308E74AFA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17151A-3ECA-44CE-8521-E9D3035CA158}" type="datetimeFigureOut">
              <a:rPr lang="en-US" smtClean="0"/>
              <a:t>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D89BE-0439-44C3-8DD1-FA308E74AFA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17151A-3ECA-44CE-8521-E9D3035CA158}" type="datetimeFigureOut">
              <a:rPr lang="en-US" smtClean="0"/>
              <a:t>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D89BE-0439-44C3-8DD1-FA308E74AFA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17151A-3ECA-44CE-8521-E9D3035CA158}" type="datetimeFigureOut">
              <a:rPr lang="en-US" smtClean="0"/>
              <a:t>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D89BE-0439-44C3-8DD1-FA308E74AFA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17151A-3ECA-44CE-8521-E9D3035CA158}" type="datetimeFigureOut">
              <a:rPr lang="en-US" smtClean="0"/>
              <a:t>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3D89BE-0439-44C3-8DD1-FA308E74AFA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17151A-3ECA-44CE-8521-E9D3035CA158}" type="datetimeFigureOut">
              <a:rPr lang="en-US" smtClean="0"/>
              <a:t>2/17/2019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3D89BE-0439-44C3-8DD1-FA308E74AFA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17151A-3ECA-44CE-8521-E9D3035CA158}" type="datetimeFigureOut">
              <a:rPr lang="en-US" smtClean="0"/>
              <a:t>2/17/2019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3D89BE-0439-44C3-8DD1-FA308E74AFA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17151A-3ECA-44CE-8521-E9D3035CA158}" type="datetimeFigureOut">
              <a:rPr lang="en-US" smtClean="0"/>
              <a:t>2/17/2019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3D89BE-0439-44C3-8DD1-FA308E74AFA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17151A-3ECA-44CE-8521-E9D3035CA158}" type="datetimeFigureOut">
              <a:rPr lang="en-US" smtClean="0"/>
              <a:t>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3D89BE-0439-44C3-8DD1-FA308E74AFA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17151A-3ECA-44CE-8521-E9D3035CA158}" type="datetimeFigureOut">
              <a:rPr lang="en-US" smtClean="0"/>
              <a:t>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3D89BE-0439-44C3-8DD1-FA308E74AFA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17151A-3ECA-44CE-8521-E9D3035CA158}" type="datetimeFigureOut">
              <a:rPr lang="en-US" smtClean="0"/>
              <a:t>2/17/2019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3D89BE-0439-44C3-8DD1-FA308E74AFA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biblegateway.com/passage/?search=psalm+21&amp;version=NIV"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Profiles in Joy</a:t>
            </a:r>
            <a:endParaRPr lang="en-US" dirty="0"/>
          </a:p>
        </p:txBody>
      </p:sp>
      <p:sp>
        <p:nvSpPr>
          <p:cNvPr id="3" name="Subtitle 2"/>
          <p:cNvSpPr>
            <a:spLocks noGrp="1"/>
          </p:cNvSpPr>
          <p:nvPr>
            <p:ph type="subTitle" idx="1"/>
          </p:nvPr>
        </p:nvSpPr>
        <p:spPr/>
        <p:txBody>
          <a:bodyPr/>
          <a:lstStyle/>
          <a:p>
            <a:r>
              <a:rPr lang="en-US" dirty="0" smtClean="0">
                <a:solidFill>
                  <a:schemeClr val="tx1"/>
                </a:solidFill>
              </a:rPr>
              <a:t>Chase Pratt</a:t>
            </a:r>
          </a:p>
          <a:p>
            <a:r>
              <a:rPr lang="en-US" dirty="0" smtClean="0">
                <a:solidFill>
                  <a:schemeClr val="tx1"/>
                </a:solidFill>
              </a:rPr>
              <a:t>Romeo Church of Christ</a:t>
            </a:r>
          </a:p>
          <a:p>
            <a:r>
              <a:rPr lang="en-US" dirty="0" smtClean="0">
                <a:solidFill>
                  <a:schemeClr val="tx1"/>
                </a:solidFill>
              </a:rPr>
              <a:t>2/17/19</a:t>
            </a:r>
            <a:endParaRPr lang="en-US"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6:6-7</a:t>
            </a:r>
            <a:endParaRPr lang="en-US" dirty="0"/>
          </a:p>
        </p:txBody>
      </p:sp>
      <p:sp>
        <p:nvSpPr>
          <p:cNvPr id="3" name="Content Placeholder 2"/>
          <p:cNvSpPr>
            <a:spLocks noGrp="1"/>
          </p:cNvSpPr>
          <p:nvPr>
            <p:ph idx="1"/>
          </p:nvPr>
        </p:nvSpPr>
        <p:spPr/>
        <p:txBody>
          <a:bodyPr/>
          <a:lstStyle/>
          <a:p>
            <a:pPr>
              <a:buNone/>
            </a:pPr>
            <a:r>
              <a:rPr lang="en-US" dirty="0" smtClean="0"/>
              <a:t>I am worn out from my groaning.</a:t>
            </a:r>
          </a:p>
          <a:p>
            <a:pPr>
              <a:buNone/>
            </a:pPr>
            <a:r>
              <a:rPr lang="en-US" dirty="0" smtClean="0"/>
              <a:t>All night long I flood my bed with weeping</a:t>
            </a:r>
            <a:br>
              <a:rPr lang="en-US" dirty="0" smtClean="0"/>
            </a:br>
            <a:r>
              <a:rPr lang="en-US" dirty="0" smtClean="0"/>
              <a:t>    and drench my couch with tears.</a:t>
            </a:r>
            <a:br>
              <a:rPr lang="en-US" dirty="0" smtClean="0"/>
            </a:br>
            <a:r>
              <a:rPr lang="en-US" baseline="30000" dirty="0" smtClean="0"/>
              <a:t>7 </a:t>
            </a:r>
            <a:r>
              <a:rPr lang="en-US" dirty="0" smtClean="0"/>
              <a:t>My eyes grow weak with sorrow;</a:t>
            </a:r>
            <a:br>
              <a:rPr lang="en-US" dirty="0" smtClean="0"/>
            </a:br>
            <a:r>
              <a:rPr lang="en-US" dirty="0" smtClean="0"/>
              <a:t>    they fail because of all my foes.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170" name="Picture 2" descr="https://c1.staticflickr.com/1/406/18904993936_a897050550_b.jpg"/>
          <p:cNvPicPr>
            <a:picLocks noChangeAspect="1" noChangeArrowheads="1"/>
          </p:cNvPicPr>
          <p:nvPr/>
        </p:nvPicPr>
        <p:blipFill>
          <a:blip r:embed="rId2" cstate="print"/>
          <a:srcRect/>
          <a:stretch>
            <a:fillRect/>
          </a:stretch>
        </p:blipFill>
        <p:spPr bwMode="auto">
          <a:xfrm>
            <a:off x="762000" y="1524000"/>
            <a:ext cx="7848600" cy="509272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descr="2Sam18 david-weeping-over-the-death-of-absalom"/>
          <p:cNvPicPr>
            <a:picLocks noChangeAspect="1" noChangeArrowheads="1"/>
          </p:cNvPicPr>
          <p:nvPr/>
        </p:nvPicPr>
        <p:blipFill>
          <a:blip r:embed="rId2" cstate="print"/>
          <a:srcRect/>
          <a:stretch>
            <a:fillRect/>
          </a:stretch>
        </p:blipFill>
        <p:spPr bwMode="auto">
          <a:xfrm>
            <a:off x="1981200" y="457200"/>
            <a:ext cx="4953000" cy="593861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descr="http://blog.adw.org/wp-content/uploads/2013/07/070913.jpg"/>
          <p:cNvPicPr>
            <a:picLocks noChangeAspect="1" noChangeArrowheads="1"/>
          </p:cNvPicPr>
          <p:nvPr/>
        </p:nvPicPr>
        <p:blipFill>
          <a:blip r:embed="rId2" cstate="print"/>
          <a:srcRect/>
          <a:stretch>
            <a:fillRect/>
          </a:stretch>
        </p:blipFill>
        <p:spPr bwMode="auto">
          <a:xfrm>
            <a:off x="2209800" y="0"/>
            <a:ext cx="4731151" cy="685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Disciples</a:t>
            </a:r>
            <a:endParaRPr lang="en-US" dirty="0"/>
          </a:p>
        </p:txBody>
      </p:sp>
      <p:pic>
        <p:nvPicPr>
          <p:cNvPr id="17410" name="Picture 2" descr="Image result for apostles"/>
          <p:cNvPicPr>
            <a:picLocks noChangeAspect="1" noChangeArrowheads="1"/>
          </p:cNvPicPr>
          <p:nvPr/>
        </p:nvPicPr>
        <p:blipFill>
          <a:blip r:embed="rId2" cstate="print"/>
          <a:srcRect/>
          <a:stretch>
            <a:fillRect/>
          </a:stretch>
        </p:blipFill>
        <p:spPr bwMode="auto">
          <a:xfrm>
            <a:off x="457200" y="1905000"/>
            <a:ext cx="8153400" cy="407670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13:52</a:t>
            </a:r>
            <a:endParaRPr lang="en-US" dirty="0"/>
          </a:p>
        </p:txBody>
      </p:sp>
      <p:sp>
        <p:nvSpPr>
          <p:cNvPr id="3" name="Content Placeholder 2"/>
          <p:cNvSpPr>
            <a:spLocks noGrp="1"/>
          </p:cNvSpPr>
          <p:nvPr>
            <p:ph idx="1"/>
          </p:nvPr>
        </p:nvSpPr>
        <p:spPr/>
        <p:txBody>
          <a:bodyPr/>
          <a:lstStyle/>
          <a:p>
            <a:pPr>
              <a:buNone/>
            </a:pPr>
            <a:r>
              <a:rPr lang="en-US" dirty="0" smtClean="0"/>
              <a:t>And the disciples were filled with joy and with the Holy Spirit.</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8434" name="Picture 2" descr="http://so4j.com/images/how-did-the-apostles-die.jpg"/>
          <p:cNvPicPr>
            <a:picLocks noChangeAspect="1" noChangeArrowheads="1"/>
          </p:cNvPicPr>
          <p:nvPr/>
        </p:nvPicPr>
        <p:blipFill>
          <a:blip r:embed="rId2" cstate="print"/>
          <a:srcRect b="16456"/>
          <a:stretch>
            <a:fillRect/>
          </a:stretch>
        </p:blipFill>
        <p:spPr bwMode="auto">
          <a:xfrm>
            <a:off x="0" y="0"/>
            <a:ext cx="9144000" cy="6858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r>
              <a:rPr lang="en-US" baseline="30000" dirty="0" smtClean="0"/>
              <a:t>st</a:t>
            </a:r>
            <a:r>
              <a:rPr lang="en-US" dirty="0" smtClean="0"/>
              <a:t> Peter 5:12-16</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latin typeface="Trebuchet MS" pitchFamily="34" charset="0"/>
              </a:rPr>
              <a:t>Dear friends, do not be surprised at the fiery ordeal that has come on you to test you, as though something strange were happening to you. </a:t>
            </a:r>
            <a:r>
              <a:rPr lang="en-US" baseline="30000" dirty="0" smtClean="0">
                <a:latin typeface="Trebuchet MS" pitchFamily="34" charset="0"/>
              </a:rPr>
              <a:t>13 </a:t>
            </a:r>
            <a:r>
              <a:rPr lang="en-US" b="1" dirty="0" smtClean="0">
                <a:latin typeface="Trebuchet MS" pitchFamily="34" charset="0"/>
              </a:rPr>
              <a:t>But rejoice inasmuch as you participate in the sufferings of Christ, so that you may be overjoyed when his glory is revealed. </a:t>
            </a:r>
            <a:r>
              <a:rPr lang="en-US" baseline="30000" dirty="0" smtClean="0">
                <a:latin typeface="Trebuchet MS" pitchFamily="34" charset="0"/>
              </a:rPr>
              <a:t>14 </a:t>
            </a:r>
            <a:r>
              <a:rPr lang="en-US" dirty="0" smtClean="0">
                <a:latin typeface="Trebuchet MS" pitchFamily="34" charset="0"/>
              </a:rPr>
              <a:t>If you are insulted because of the name of Christ, you are blessed, for the Spirit of glory and of God rests on you. </a:t>
            </a:r>
            <a:r>
              <a:rPr lang="en-US" baseline="30000" dirty="0" smtClean="0">
                <a:latin typeface="Trebuchet MS" pitchFamily="34" charset="0"/>
              </a:rPr>
              <a:t>15 </a:t>
            </a:r>
            <a:r>
              <a:rPr lang="en-US" dirty="0" smtClean="0">
                <a:latin typeface="Trebuchet MS" pitchFamily="34" charset="0"/>
              </a:rPr>
              <a:t>If you suffer, it should not be as a murderer or thief or any other kind of criminal, or even as a meddler. </a:t>
            </a:r>
            <a:r>
              <a:rPr lang="en-US" baseline="30000" dirty="0" smtClean="0">
                <a:latin typeface="Trebuchet MS" pitchFamily="34" charset="0"/>
              </a:rPr>
              <a:t>16 </a:t>
            </a:r>
            <a:r>
              <a:rPr lang="en-US" dirty="0" smtClean="0">
                <a:latin typeface="Trebuchet MS" pitchFamily="34" charset="0"/>
              </a:rPr>
              <a:t>However, if you suffer as a Christian, do not be ashamed, but praise God that you bear that name</a:t>
            </a:r>
            <a:endParaRPr lang="en-US" dirty="0">
              <a:latin typeface="Trebuchet MS"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 1:2-4</a:t>
            </a:r>
            <a:endParaRPr lang="en-US" dirty="0"/>
          </a:p>
        </p:txBody>
      </p:sp>
      <p:sp>
        <p:nvSpPr>
          <p:cNvPr id="3" name="Content Placeholder 2"/>
          <p:cNvSpPr>
            <a:spLocks noGrp="1"/>
          </p:cNvSpPr>
          <p:nvPr>
            <p:ph idx="1"/>
          </p:nvPr>
        </p:nvSpPr>
        <p:spPr/>
        <p:txBody>
          <a:bodyPr/>
          <a:lstStyle/>
          <a:p>
            <a:pPr>
              <a:buNone/>
            </a:pPr>
            <a:r>
              <a:rPr lang="en-US" baseline="30000" dirty="0" smtClean="0"/>
              <a:t> </a:t>
            </a:r>
            <a:r>
              <a:rPr lang="en-US" dirty="0" smtClean="0"/>
              <a:t>Consider it pure joy, my brothers and sisters, whenever you face trials of many kinds, </a:t>
            </a:r>
            <a:r>
              <a:rPr lang="en-US" baseline="30000" dirty="0" smtClean="0"/>
              <a:t>3 </a:t>
            </a:r>
            <a:r>
              <a:rPr lang="en-US" dirty="0" smtClean="0"/>
              <a:t>because you know that the testing of your faith produces perseverance. </a:t>
            </a:r>
            <a:r>
              <a:rPr lang="en-US" baseline="30000" dirty="0" smtClean="0"/>
              <a:t>4 </a:t>
            </a:r>
            <a:r>
              <a:rPr lang="en-US" dirty="0" smtClean="0"/>
              <a:t>Let perseverance finish its work so that you may be mature and complete, not lacking anything.</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a:t>
            </a:r>
            <a:endParaRPr lang="en-US" dirty="0"/>
          </a:p>
        </p:txBody>
      </p:sp>
      <p:pic>
        <p:nvPicPr>
          <p:cNvPr id="30722" name="Picture 2" descr="http://www.renegadetribune.com/wp-content/uploads/2017/09/maxresdefault-50.jpg"/>
          <p:cNvPicPr>
            <a:picLocks noChangeAspect="1" noChangeArrowheads="1"/>
          </p:cNvPicPr>
          <p:nvPr/>
        </p:nvPicPr>
        <p:blipFill>
          <a:blip r:embed="rId2" cstate="print"/>
          <a:srcRect/>
          <a:stretch>
            <a:fillRect/>
          </a:stretch>
        </p:blipFill>
        <p:spPr bwMode="auto">
          <a:xfrm>
            <a:off x="0" y="1711954"/>
            <a:ext cx="9144000" cy="514604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Miriam</a:t>
            </a:r>
            <a:endParaRPr lang="en-US" dirty="0"/>
          </a:p>
        </p:txBody>
      </p:sp>
      <p:pic>
        <p:nvPicPr>
          <p:cNvPr id="6146" name="Picture 2" descr="https://i.pinimg.com/originals/2f/9e/51/2f9e511608a5506a3d9780f537554ad5.jpg"/>
          <p:cNvPicPr>
            <a:picLocks noChangeAspect="1" noChangeArrowheads="1"/>
          </p:cNvPicPr>
          <p:nvPr/>
        </p:nvPicPr>
        <p:blipFill>
          <a:blip r:embed="rId2" cstate="print"/>
          <a:srcRect/>
          <a:stretch>
            <a:fillRect/>
          </a:stretch>
        </p:blipFill>
        <p:spPr bwMode="auto">
          <a:xfrm>
            <a:off x="2895600" y="1600200"/>
            <a:ext cx="3038475" cy="47625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15:7-9a</a:t>
            </a:r>
            <a:endParaRPr lang="en-US" dirty="0"/>
          </a:p>
        </p:txBody>
      </p:sp>
      <p:sp>
        <p:nvSpPr>
          <p:cNvPr id="3" name="Content Placeholder 2"/>
          <p:cNvSpPr>
            <a:spLocks noGrp="1"/>
          </p:cNvSpPr>
          <p:nvPr>
            <p:ph idx="1"/>
          </p:nvPr>
        </p:nvSpPr>
        <p:spPr/>
        <p:txBody>
          <a:bodyPr/>
          <a:lstStyle/>
          <a:p>
            <a:pPr>
              <a:buNone/>
            </a:pPr>
            <a:r>
              <a:rPr lang="en-US" dirty="0" smtClean="0"/>
              <a:t>Accept one another, then, just as Christ accepted you, in order to bring praise to God. </a:t>
            </a:r>
            <a:r>
              <a:rPr lang="en-US" baseline="30000" dirty="0" smtClean="0"/>
              <a:t>8 </a:t>
            </a:r>
            <a:r>
              <a:rPr lang="en-US" dirty="0" smtClean="0"/>
              <a:t>For I tell you that Christ has become a servant of the Jews on behalf of God’s truth, so that the promises made to the patriarchs might be confirmed </a:t>
            </a:r>
            <a:r>
              <a:rPr lang="en-US" baseline="30000" dirty="0" smtClean="0"/>
              <a:t>9 </a:t>
            </a:r>
            <a:r>
              <a:rPr lang="en-US" dirty="0" smtClean="0"/>
              <a:t>and, moreover, that the Gentiles might glorify God for his mercy.</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15:9b-12</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latin typeface="Trebuchet MS" pitchFamily="34" charset="0"/>
              </a:rPr>
              <a:t>As it is written:</a:t>
            </a:r>
          </a:p>
          <a:p>
            <a:pPr>
              <a:buNone/>
            </a:pPr>
            <a:r>
              <a:rPr lang="en-US" dirty="0" smtClean="0">
                <a:latin typeface="Trebuchet MS" pitchFamily="34" charset="0"/>
              </a:rPr>
              <a:t>“Therefore I will praise you among the Gentiles;</a:t>
            </a:r>
            <a:br>
              <a:rPr lang="en-US" dirty="0" smtClean="0">
                <a:latin typeface="Trebuchet MS" pitchFamily="34" charset="0"/>
              </a:rPr>
            </a:br>
            <a:r>
              <a:rPr lang="en-US" dirty="0" smtClean="0">
                <a:latin typeface="Trebuchet MS" pitchFamily="34" charset="0"/>
              </a:rPr>
              <a:t>    I will sing the praises of your name.”</a:t>
            </a:r>
          </a:p>
          <a:p>
            <a:pPr>
              <a:buNone/>
            </a:pPr>
            <a:r>
              <a:rPr lang="en-US" baseline="30000" dirty="0" smtClean="0">
                <a:latin typeface="Trebuchet MS" pitchFamily="34" charset="0"/>
              </a:rPr>
              <a:t>10 </a:t>
            </a:r>
            <a:r>
              <a:rPr lang="en-US" dirty="0" smtClean="0">
                <a:latin typeface="Trebuchet MS" pitchFamily="34" charset="0"/>
              </a:rPr>
              <a:t>Again, it says,</a:t>
            </a:r>
          </a:p>
          <a:p>
            <a:pPr>
              <a:buNone/>
            </a:pPr>
            <a:r>
              <a:rPr lang="en-US" dirty="0" smtClean="0">
                <a:latin typeface="Trebuchet MS" pitchFamily="34" charset="0"/>
              </a:rPr>
              <a:t>“Rejoice, you Gentiles, with his people.”</a:t>
            </a:r>
          </a:p>
          <a:p>
            <a:pPr>
              <a:buNone/>
            </a:pPr>
            <a:r>
              <a:rPr lang="en-US" baseline="30000" dirty="0" smtClean="0">
                <a:latin typeface="Trebuchet MS" pitchFamily="34" charset="0"/>
              </a:rPr>
              <a:t>11 </a:t>
            </a:r>
            <a:r>
              <a:rPr lang="en-US" dirty="0" smtClean="0">
                <a:latin typeface="Trebuchet MS" pitchFamily="34" charset="0"/>
              </a:rPr>
              <a:t>And again,</a:t>
            </a:r>
          </a:p>
          <a:p>
            <a:pPr>
              <a:buNone/>
            </a:pPr>
            <a:r>
              <a:rPr lang="en-US" dirty="0" smtClean="0">
                <a:latin typeface="Trebuchet MS" pitchFamily="34" charset="0"/>
              </a:rPr>
              <a:t>“Praise the Lord, all you Gentiles;</a:t>
            </a:r>
            <a:br>
              <a:rPr lang="en-US" dirty="0" smtClean="0">
                <a:latin typeface="Trebuchet MS" pitchFamily="34" charset="0"/>
              </a:rPr>
            </a:br>
            <a:r>
              <a:rPr lang="en-US" dirty="0" smtClean="0">
                <a:latin typeface="Trebuchet MS" pitchFamily="34" charset="0"/>
              </a:rPr>
              <a:t>    let all the peoples extol him.”</a:t>
            </a:r>
          </a:p>
          <a:p>
            <a:pPr>
              <a:buNone/>
            </a:pPr>
            <a:r>
              <a:rPr lang="en-US" baseline="30000" dirty="0" smtClean="0">
                <a:latin typeface="Trebuchet MS" pitchFamily="34" charset="0"/>
              </a:rPr>
              <a:t>12 </a:t>
            </a:r>
            <a:r>
              <a:rPr lang="en-US" dirty="0" smtClean="0">
                <a:latin typeface="Trebuchet MS" pitchFamily="34" charset="0"/>
              </a:rPr>
              <a:t>And again, Isaiah says,</a:t>
            </a:r>
          </a:p>
          <a:p>
            <a:pPr>
              <a:buNone/>
            </a:pPr>
            <a:r>
              <a:rPr lang="en-US" dirty="0" smtClean="0">
                <a:latin typeface="Trebuchet MS" pitchFamily="34" charset="0"/>
              </a:rPr>
              <a:t>“The Root of Jesse will spring up,</a:t>
            </a:r>
            <a:br>
              <a:rPr lang="en-US" dirty="0" smtClean="0">
                <a:latin typeface="Trebuchet MS" pitchFamily="34" charset="0"/>
              </a:rPr>
            </a:br>
            <a:r>
              <a:rPr lang="en-US" dirty="0" smtClean="0">
                <a:latin typeface="Trebuchet MS" pitchFamily="34" charset="0"/>
              </a:rPr>
              <a:t>    one who will arise to rule over the nations;</a:t>
            </a:r>
            <a:br>
              <a:rPr lang="en-US" dirty="0" smtClean="0">
                <a:latin typeface="Trebuchet MS" pitchFamily="34" charset="0"/>
              </a:rPr>
            </a:br>
            <a:r>
              <a:rPr lang="en-US" dirty="0" smtClean="0">
                <a:latin typeface="Trebuchet MS" pitchFamily="34" charset="0"/>
              </a:rPr>
              <a:t>    in him the Gentiles will hope.”</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15:13</a:t>
            </a:r>
            <a:endParaRPr lang="en-US" dirty="0"/>
          </a:p>
        </p:txBody>
      </p:sp>
      <p:sp>
        <p:nvSpPr>
          <p:cNvPr id="3" name="Content Placeholder 2"/>
          <p:cNvSpPr>
            <a:spLocks noGrp="1"/>
          </p:cNvSpPr>
          <p:nvPr>
            <p:ph idx="1"/>
          </p:nvPr>
        </p:nvSpPr>
        <p:spPr/>
        <p:txBody>
          <a:bodyPr/>
          <a:lstStyle/>
          <a:p>
            <a:pPr>
              <a:buNone/>
            </a:pPr>
            <a:r>
              <a:rPr lang="en-US" dirty="0" smtClean="0"/>
              <a:t>May the God of hope fill you with all joy and peace as you trust in him, so that you may overflow with hope by the power of the Holy Spirit.</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2770" name="Picture 2" descr="Image result for acts 16"/>
          <p:cNvPicPr>
            <a:picLocks noChangeAspect="1" noChangeArrowheads="1"/>
          </p:cNvPicPr>
          <p:nvPr/>
        </p:nvPicPr>
        <p:blipFill>
          <a:blip r:embed="rId2" cstate="print"/>
          <a:srcRect/>
          <a:stretch>
            <a:fillRect/>
          </a:stretch>
        </p:blipFill>
        <p:spPr bwMode="auto">
          <a:xfrm>
            <a:off x="1143000" y="1676400"/>
            <a:ext cx="6934200" cy="477148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16:33-34</a:t>
            </a:r>
            <a:endParaRPr lang="en-US" dirty="0"/>
          </a:p>
        </p:txBody>
      </p:sp>
      <p:sp>
        <p:nvSpPr>
          <p:cNvPr id="3" name="Content Placeholder 2"/>
          <p:cNvSpPr>
            <a:spLocks noGrp="1"/>
          </p:cNvSpPr>
          <p:nvPr>
            <p:ph idx="1"/>
          </p:nvPr>
        </p:nvSpPr>
        <p:spPr/>
        <p:txBody>
          <a:bodyPr/>
          <a:lstStyle/>
          <a:p>
            <a:pPr>
              <a:buNone/>
            </a:pPr>
            <a:r>
              <a:rPr lang="en-US" baseline="30000" dirty="0" smtClean="0"/>
              <a:t> </a:t>
            </a:r>
            <a:r>
              <a:rPr lang="en-US" dirty="0" smtClean="0"/>
              <a:t>At that hour of the night the jailer took them and washed their wounds; then immediately he and all his household were baptized. </a:t>
            </a:r>
            <a:r>
              <a:rPr lang="en-US" baseline="30000" dirty="0" smtClean="0"/>
              <a:t>34 </a:t>
            </a:r>
            <a:r>
              <a:rPr lang="en-US" dirty="0" smtClean="0"/>
              <a:t>The jailer brought them into his house and set a meal before them; he was filled with joy because he had come to believe in God—he and his whole household.</a:t>
            </a:r>
            <a:endParaRPr lang="en-US" dirty="0"/>
          </a:p>
        </p:txBody>
      </p:sp>
      <p:sp>
        <p:nvSpPr>
          <p:cNvPr id="4" name="TextBox 3"/>
          <p:cNvSpPr txBox="1"/>
          <p:nvPr/>
        </p:nvSpPr>
        <p:spPr>
          <a:xfrm>
            <a:off x="8229600" y="6248400"/>
            <a:ext cx="457200" cy="369332"/>
          </a:xfrm>
          <a:prstGeom prst="rect">
            <a:avLst/>
          </a:prstGeom>
          <a:noFill/>
        </p:spPr>
        <p:txBody>
          <a:bodyPr wrap="square" rtlCol="0">
            <a:spAutoFit/>
          </a:bodyPr>
          <a:lstStyle/>
          <a:p>
            <a:r>
              <a:rPr lang="en-US" dirty="0" smtClean="0"/>
              <a: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Exodus 15:1-3</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Then Moses and the Israelites sang this song to the </a:t>
            </a:r>
            <a:r>
              <a:rPr lang="en-US" cap="small" dirty="0" smtClean="0"/>
              <a:t>Lord</a:t>
            </a:r>
            <a:r>
              <a:rPr lang="en-US" dirty="0" smtClean="0"/>
              <a:t>:</a:t>
            </a:r>
          </a:p>
          <a:p>
            <a:pPr>
              <a:buNone/>
            </a:pPr>
            <a:r>
              <a:rPr lang="en-US" dirty="0" smtClean="0"/>
              <a:t>“I will sing to the </a:t>
            </a:r>
            <a:r>
              <a:rPr lang="en-US" cap="small" dirty="0" smtClean="0"/>
              <a:t>Lord</a:t>
            </a:r>
            <a:r>
              <a:rPr lang="en-US" dirty="0" smtClean="0"/>
              <a:t>,</a:t>
            </a:r>
            <a:br>
              <a:rPr lang="en-US" dirty="0" smtClean="0"/>
            </a:br>
            <a:r>
              <a:rPr lang="en-US" dirty="0" smtClean="0"/>
              <a:t>    for he is highly exalted.</a:t>
            </a:r>
            <a:br>
              <a:rPr lang="en-US" dirty="0" smtClean="0"/>
            </a:br>
            <a:r>
              <a:rPr lang="en-US" dirty="0" smtClean="0"/>
              <a:t>Both horse and driver</a:t>
            </a:r>
            <a:br>
              <a:rPr lang="en-US" dirty="0" smtClean="0"/>
            </a:br>
            <a:r>
              <a:rPr lang="en-US" dirty="0" smtClean="0"/>
              <a:t>    he has hurled into the sea.</a:t>
            </a:r>
          </a:p>
          <a:p>
            <a:pPr>
              <a:buNone/>
            </a:pPr>
            <a:r>
              <a:rPr lang="en-US" baseline="30000" dirty="0" smtClean="0"/>
              <a:t>2 </a:t>
            </a:r>
            <a:r>
              <a:rPr lang="en-US" dirty="0" smtClean="0"/>
              <a:t>“The </a:t>
            </a:r>
            <a:r>
              <a:rPr lang="en-US" cap="small" dirty="0" smtClean="0"/>
              <a:t>Lord</a:t>
            </a:r>
            <a:r>
              <a:rPr lang="en-US" dirty="0" smtClean="0"/>
              <a:t> is my strength and my defense;</a:t>
            </a:r>
            <a:br>
              <a:rPr lang="en-US" dirty="0" smtClean="0"/>
            </a:br>
            <a:r>
              <a:rPr lang="en-US" dirty="0" smtClean="0"/>
              <a:t>    he has become my salvation.</a:t>
            </a:r>
            <a:br>
              <a:rPr lang="en-US" dirty="0" smtClean="0"/>
            </a:br>
            <a:r>
              <a:rPr lang="en-US" dirty="0" smtClean="0"/>
              <a:t>He is my God, and I will praise him,</a:t>
            </a:r>
            <a:br>
              <a:rPr lang="en-US" dirty="0" smtClean="0"/>
            </a:br>
            <a:r>
              <a:rPr lang="en-US" dirty="0" smtClean="0"/>
              <a:t>    my father’s God, and I will exalt him.</a:t>
            </a:r>
          </a:p>
          <a:p>
            <a:pP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Exodus 15:4-6</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The </a:t>
            </a:r>
            <a:r>
              <a:rPr lang="en-US" cap="small" dirty="0" smtClean="0"/>
              <a:t>Lord</a:t>
            </a:r>
            <a:r>
              <a:rPr lang="en-US" dirty="0" smtClean="0"/>
              <a:t> is a warrior;</a:t>
            </a:r>
            <a:br>
              <a:rPr lang="en-US" dirty="0" smtClean="0"/>
            </a:br>
            <a:r>
              <a:rPr lang="en-US" dirty="0" smtClean="0"/>
              <a:t>    the </a:t>
            </a:r>
            <a:r>
              <a:rPr lang="en-US" cap="small" dirty="0" smtClean="0"/>
              <a:t>Lord</a:t>
            </a:r>
            <a:r>
              <a:rPr lang="en-US" dirty="0" smtClean="0"/>
              <a:t> is his name.</a:t>
            </a:r>
            <a:br>
              <a:rPr lang="en-US" dirty="0" smtClean="0"/>
            </a:br>
            <a:r>
              <a:rPr lang="en-US" baseline="30000" dirty="0" smtClean="0"/>
              <a:t>4 </a:t>
            </a:r>
            <a:r>
              <a:rPr lang="en-US" dirty="0" smtClean="0"/>
              <a:t>Pharaoh’s chariots and his army</a:t>
            </a:r>
            <a:br>
              <a:rPr lang="en-US" dirty="0" smtClean="0"/>
            </a:br>
            <a:r>
              <a:rPr lang="en-US" dirty="0" smtClean="0"/>
              <a:t>    he has hurled into the sea.</a:t>
            </a:r>
            <a:br>
              <a:rPr lang="en-US" dirty="0" smtClean="0"/>
            </a:br>
            <a:r>
              <a:rPr lang="en-US" dirty="0" smtClean="0"/>
              <a:t>The best of Pharaoh’s officers</a:t>
            </a:r>
            <a:br>
              <a:rPr lang="en-US" dirty="0" smtClean="0"/>
            </a:br>
            <a:r>
              <a:rPr lang="en-US" dirty="0" smtClean="0"/>
              <a:t>    are drowned in the Red Sea.</a:t>
            </a:r>
            <a:br>
              <a:rPr lang="en-US" dirty="0" smtClean="0"/>
            </a:br>
            <a:r>
              <a:rPr lang="en-US" baseline="30000" dirty="0" smtClean="0"/>
              <a:t>5 </a:t>
            </a:r>
            <a:r>
              <a:rPr lang="en-US" dirty="0" smtClean="0"/>
              <a:t>The deep waters have covered them;</a:t>
            </a:r>
            <a:br>
              <a:rPr lang="en-US" dirty="0" smtClean="0"/>
            </a:br>
            <a:r>
              <a:rPr lang="en-US" dirty="0" smtClean="0"/>
              <a:t>    they sank to the depths like a stone.</a:t>
            </a:r>
            <a:br>
              <a:rPr lang="en-US" dirty="0" smtClean="0"/>
            </a:br>
            <a:r>
              <a:rPr lang="en-US" baseline="30000" dirty="0" smtClean="0"/>
              <a:t>6 </a:t>
            </a:r>
            <a:r>
              <a:rPr lang="en-US" dirty="0" smtClean="0"/>
              <a:t>Your right hand, </a:t>
            </a:r>
            <a:r>
              <a:rPr lang="en-US" cap="small" dirty="0" smtClean="0"/>
              <a:t>Lord</a:t>
            </a:r>
            <a:r>
              <a:rPr lang="en-US" dirty="0" smtClean="0"/>
              <a:t>,</a:t>
            </a:r>
            <a:br>
              <a:rPr lang="en-US" dirty="0" smtClean="0"/>
            </a:br>
            <a:r>
              <a:rPr lang="en-US" dirty="0" smtClean="0"/>
              <a:t>    was majestic in power.</a:t>
            </a:r>
            <a:br>
              <a:rPr lang="en-US" dirty="0" smtClean="0"/>
            </a:br>
            <a:r>
              <a:rPr lang="en-US" dirty="0" smtClean="0"/>
              <a:t>Your right hand, </a:t>
            </a:r>
            <a:r>
              <a:rPr lang="en-US" cap="small" dirty="0" smtClean="0"/>
              <a:t>Lord</a:t>
            </a:r>
            <a:r>
              <a:rPr lang="en-US" dirty="0" smtClean="0"/>
              <a:t>,</a:t>
            </a:r>
            <a:br>
              <a:rPr lang="en-US" dirty="0" smtClean="0"/>
            </a:br>
            <a:r>
              <a:rPr lang="en-US" dirty="0" smtClean="0"/>
              <a:t>    shattered the enemy.</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Exodus 15:20-21</a:t>
            </a:r>
            <a:endParaRPr lang="en-US" dirty="0"/>
          </a:p>
        </p:txBody>
      </p:sp>
      <p:sp>
        <p:nvSpPr>
          <p:cNvPr id="3" name="Content Placeholder 2"/>
          <p:cNvSpPr>
            <a:spLocks noGrp="1"/>
          </p:cNvSpPr>
          <p:nvPr>
            <p:ph idx="1"/>
          </p:nvPr>
        </p:nvSpPr>
        <p:spPr/>
        <p:txBody>
          <a:bodyPr/>
          <a:lstStyle/>
          <a:p>
            <a:pPr>
              <a:buNone/>
            </a:pPr>
            <a:r>
              <a:rPr lang="en-US" dirty="0" smtClean="0"/>
              <a:t>Then Miriam the prophet, Aaron’s sister, took a </a:t>
            </a:r>
            <a:r>
              <a:rPr lang="en-US" dirty="0" err="1" smtClean="0"/>
              <a:t>timbrel</a:t>
            </a:r>
            <a:r>
              <a:rPr lang="en-US" dirty="0" smtClean="0"/>
              <a:t> in her hand, and all the women followed her, with </a:t>
            </a:r>
            <a:r>
              <a:rPr lang="en-US" dirty="0" err="1" smtClean="0"/>
              <a:t>timbrels</a:t>
            </a:r>
            <a:r>
              <a:rPr lang="en-US" dirty="0" smtClean="0"/>
              <a:t> and dancing. </a:t>
            </a:r>
            <a:r>
              <a:rPr lang="en-US" baseline="30000" dirty="0" smtClean="0"/>
              <a:t>21 </a:t>
            </a:r>
            <a:r>
              <a:rPr lang="en-US" dirty="0" smtClean="0"/>
              <a:t>Miriam sang to them:</a:t>
            </a:r>
          </a:p>
          <a:p>
            <a:pPr>
              <a:buNone/>
            </a:pPr>
            <a:r>
              <a:rPr lang="en-US" dirty="0" smtClean="0"/>
              <a:t>“Sing to the </a:t>
            </a:r>
            <a:r>
              <a:rPr lang="en-US" cap="small" dirty="0" smtClean="0"/>
              <a:t>Lord</a:t>
            </a:r>
            <a:r>
              <a:rPr lang="en-US" dirty="0" smtClean="0"/>
              <a:t>,</a:t>
            </a:r>
            <a:br>
              <a:rPr lang="en-US" dirty="0" smtClean="0"/>
            </a:br>
            <a:r>
              <a:rPr lang="en-US" dirty="0" smtClean="0"/>
              <a:t>    for he is highly exalted.</a:t>
            </a:r>
            <a:br>
              <a:rPr lang="en-US" dirty="0" smtClean="0"/>
            </a:br>
            <a:r>
              <a:rPr lang="en-US" dirty="0" smtClean="0"/>
              <a:t>Both horse and driver</a:t>
            </a:r>
            <a:br>
              <a:rPr lang="en-US" dirty="0" smtClean="0"/>
            </a:br>
            <a:r>
              <a:rPr lang="en-US" dirty="0" smtClean="0"/>
              <a:t>    he has hurled into the sea.”</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St-Takla.org Image: And Miriam answered them: &quot;Sing to the LORD, For He has triumphed gloriously! The horse and its rider He has thrown into the sea!&quot; (Exodus 15:21) صورة في موقع الأنبا تكلا: مريم النبية أخت هارون ترقص مع النساء على أنغام الدفوف (خروج 15: 21)"/>
          <p:cNvPicPr>
            <a:picLocks noChangeAspect="1" noChangeArrowheads="1"/>
          </p:cNvPicPr>
          <p:nvPr/>
        </p:nvPicPr>
        <p:blipFill>
          <a:blip r:embed="rId2" cstate="print"/>
          <a:srcRect/>
          <a:stretch>
            <a:fillRect/>
          </a:stretch>
        </p:blipFill>
        <p:spPr bwMode="auto">
          <a:xfrm>
            <a:off x="990600" y="1295400"/>
            <a:ext cx="7162800" cy="487393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David</a:t>
            </a:r>
            <a:endParaRPr lang="en-US" dirty="0"/>
          </a:p>
        </p:txBody>
      </p:sp>
      <p:pic>
        <p:nvPicPr>
          <p:cNvPr id="7170" name="Picture 2" descr="https://c1.staticflickr.com/1/406/18904993936_a897050550_b.jpg"/>
          <p:cNvPicPr>
            <a:picLocks noChangeAspect="1" noChangeArrowheads="1"/>
          </p:cNvPicPr>
          <p:nvPr/>
        </p:nvPicPr>
        <p:blipFill>
          <a:blip r:embed="rId2" cstate="print"/>
          <a:srcRect/>
          <a:stretch>
            <a:fillRect/>
          </a:stretch>
        </p:blipFill>
        <p:spPr bwMode="auto">
          <a:xfrm>
            <a:off x="762000" y="1524000"/>
            <a:ext cx="7848600" cy="509272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21:1-4</a:t>
            </a:r>
            <a:endParaRPr lang="en-US" dirty="0"/>
          </a:p>
        </p:txBody>
      </p:sp>
      <p:sp>
        <p:nvSpPr>
          <p:cNvPr id="3" name="Content Placeholder 2"/>
          <p:cNvSpPr>
            <a:spLocks noGrp="1"/>
          </p:cNvSpPr>
          <p:nvPr>
            <p:ph idx="1"/>
          </p:nvPr>
        </p:nvSpPr>
        <p:spPr/>
        <p:txBody>
          <a:bodyPr>
            <a:normAutofit fontScale="92500"/>
          </a:bodyPr>
          <a:lstStyle/>
          <a:p>
            <a:pPr>
              <a:buNone/>
            </a:pPr>
            <a:r>
              <a:rPr lang="en-US" dirty="0" smtClean="0"/>
              <a:t>The king rejoices in your strength, </a:t>
            </a:r>
            <a:r>
              <a:rPr lang="en-US" cap="small" dirty="0" smtClean="0"/>
              <a:t>Lord</a:t>
            </a:r>
            <a:r>
              <a:rPr lang="en-US" dirty="0" smtClean="0"/>
              <a:t>.</a:t>
            </a:r>
            <a:br>
              <a:rPr lang="en-US" dirty="0" smtClean="0"/>
            </a:br>
            <a:r>
              <a:rPr lang="en-US" dirty="0" smtClean="0"/>
              <a:t>    How great is his joy in the victories you give!</a:t>
            </a:r>
          </a:p>
          <a:p>
            <a:pPr>
              <a:buNone/>
            </a:pPr>
            <a:r>
              <a:rPr lang="en-US" baseline="30000" dirty="0" smtClean="0"/>
              <a:t>2 </a:t>
            </a:r>
            <a:r>
              <a:rPr lang="en-US" dirty="0" smtClean="0"/>
              <a:t>You have granted him his heart’s desire</a:t>
            </a:r>
            <a:br>
              <a:rPr lang="en-US" dirty="0" smtClean="0"/>
            </a:br>
            <a:r>
              <a:rPr lang="en-US" dirty="0" smtClean="0"/>
              <a:t>    and have not withheld the request of his lips.</a:t>
            </a:r>
            <a:r>
              <a:rPr lang="en-US" baseline="30000" dirty="0" smtClean="0"/>
              <a:t>[</a:t>
            </a:r>
            <a:r>
              <a:rPr lang="en-US" baseline="30000" dirty="0" smtClean="0">
                <a:hlinkClick r:id="rId2" tooltip="See footnote b"/>
              </a:rPr>
              <a:t>b</a:t>
            </a:r>
            <a:r>
              <a:rPr lang="en-US" baseline="30000" dirty="0" smtClean="0"/>
              <a:t>]</a:t>
            </a:r>
            <a:r>
              <a:rPr lang="en-US" dirty="0" smtClean="0"/>
              <a:t/>
            </a:r>
            <a:br>
              <a:rPr lang="en-US" dirty="0" smtClean="0"/>
            </a:br>
            <a:r>
              <a:rPr lang="en-US" baseline="30000" dirty="0" smtClean="0"/>
              <a:t>3 </a:t>
            </a:r>
            <a:r>
              <a:rPr lang="en-US" dirty="0" smtClean="0"/>
              <a:t>You came to greet him with rich blessings</a:t>
            </a:r>
            <a:br>
              <a:rPr lang="en-US" dirty="0" smtClean="0"/>
            </a:br>
            <a:r>
              <a:rPr lang="en-US" dirty="0" smtClean="0"/>
              <a:t>    and placed a crown of pure gold on his head.</a:t>
            </a:r>
            <a:br>
              <a:rPr lang="en-US" dirty="0" smtClean="0"/>
            </a:br>
            <a:r>
              <a:rPr lang="en-US" baseline="30000" dirty="0" smtClean="0"/>
              <a:t>4 </a:t>
            </a:r>
            <a:r>
              <a:rPr lang="en-US" dirty="0" smtClean="0"/>
              <a:t>He asked you for life, and you gave it to him—</a:t>
            </a:r>
            <a:br>
              <a:rPr lang="en-US" dirty="0" smtClean="0"/>
            </a:br>
            <a:r>
              <a:rPr lang="en-US" dirty="0" smtClean="0"/>
              <a:t>    length of days, for ever and ever.</a:t>
            </a:r>
          </a:p>
          <a:p>
            <a:pPr>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6:1-3</a:t>
            </a:r>
            <a:endParaRPr lang="en-US" dirty="0"/>
          </a:p>
        </p:txBody>
      </p:sp>
      <p:sp>
        <p:nvSpPr>
          <p:cNvPr id="3" name="Content Placeholder 2"/>
          <p:cNvSpPr>
            <a:spLocks noGrp="1"/>
          </p:cNvSpPr>
          <p:nvPr>
            <p:ph idx="1"/>
          </p:nvPr>
        </p:nvSpPr>
        <p:spPr/>
        <p:txBody>
          <a:bodyPr/>
          <a:lstStyle/>
          <a:p>
            <a:pPr>
              <a:buNone/>
            </a:pPr>
            <a:r>
              <a:rPr lang="en-US" cap="small" dirty="0" smtClean="0"/>
              <a:t>Lord</a:t>
            </a:r>
            <a:r>
              <a:rPr lang="en-US" dirty="0" smtClean="0"/>
              <a:t>, do not rebuke me in your anger</a:t>
            </a:r>
            <a:br>
              <a:rPr lang="en-US" dirty="0" smtClean="0"/>
            </a:br>
            <a:r>
              <a:rPr lang="en-US" dirty="0" smtClean="0"/>
              <a:t>    or discipline me in your wrath.</a:t>
            </a:r>
            <a:br>
              <a:rPr lang="en-US" dirty="0" smtClean="0"/>
            </a:br>
            <a:r>
              <a:rPr lang="en-US" baseline="30000" dirty="0" smtClean="0"/>
              <a:t>2 </a:t>
            </a:r>
            <a:r>
              <a:rPr lang="en-US" dirty="0" smtClean="0"/>
              <a:t>Have mercy on me, </a:t>
            </a:r>
            <a:r>
              <a:rPr lang="en-US" cap="small" dirty="0" smtClean="0"/>
              <a:t>Lord</a:t>
            </a:r>
            <a:r>
              <a:rPr lang="en-US" dirty="0" smtClean="0"/>
              <a:t>, for I am faint;</a:t>
            </a:r>
            <a:br>
              <a:rPr lang="en-US" dirty="0" smtClean="0"/>
            </a:br>
            <a:r>
              <a:rPr lang="en-US" dirty="0" smtClean="0"/>
              <a:t>    heal me, </a:t>
            </a:r>
            <a:r>
              <a:rPr lang="en-US" cap="small" dirty="0" smtClean="0"/>
              <a:t>Lord</a:t>
            </a:r>
            <a:r>
              <a:rPr lang="en-US" dirty="0" smtClean="0"/>
              <a:t>, for my bones are in agony.</a:t>
            </a:r>
            <a:br>
              <a:rPr lang="en-US" dirty="0" smtClean="0"/>
            </a:br>
            <a:r>
              <a:rPr lang="en-US" baseline="30000" dirty="0" smtClean="0"/>
              <a:t>3 </a:t>
            </a:r>
            <a:r>
              <a:rPr lang="en-US" dirty="0" smtClean="0"/>
              <a:t>My soul is in deep anguish.</a:t>
            </a:r>
            <a:br>
              <a:rPr lang="en-US" dirty="0" smtClean="0"/>
            </a:br>
            <a:r>
              <a:rPr lang="en-US" dirty="0" smtClean="0"/>
              <a:t>    How long, </a:t>
            </a:r>
            <a:r>
              <a:rPr lang="en-US" cap="small" dirty="0" smtClean="0"/>
              <a:t>Lord</a:t>
            </a:r>
            <a:r>
              <a:rPr lang="en-US" dirty="0" smtClean="0"/>
              <a:t>, how long?</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488</TotalTime>
  <Words>245</Words>
  <Application>Microsoft Office PowerPoint</Application>
  <PresentationFormat>On-screen Show (4:3)</PresentationFormat>
  <Paragraphs>47</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Profiles in Joy</vt:lpstr>
      <vt:lpstr>Miriam</vt:lpstr>
      <vt:lpstr>Exodus 15:1-3</vt:lpstr>
      <vt:lpstr>Exodus 15:4-6</vt:lpstr>
      <vt:lpstr>Exodus 15:20-21</vt:lpstr>
      <vt:lpstr>Slide 6</vt:lpstr>
      <vt:lpstr>David</vt:lpstr>
      <vt:lpstr>Psalm 21:1-4</vt:lpstr>
      <vt:lpstr>Psalm 6:1-3</vt:lpstr>
      <vt:lpstr>Psalm 6:6-7</vt:lpstr>
      <vt:lpstr>Slide 11</vt:lpstr>
      <vt:lpstr>Slide 12</vt:lpstr>
      <vt:lpstr>Slide 13</vt:lpstr>
      <vt:lpstr>Jesus’ Disciples</vt:lpstr>
      <vt:lpstr>Acts 13:52</vt:lpstr>
      <vt:lpstr>Slide 16</vt:lpstr>
      <vt:lpstr>1st Peter 5:12-16</vt:lpstr>
      <vt:lpstr>James 1:2-4</vt:lpstr>
      <vt:lpstr>Paul</vt:lpstr>
      <vt:lpstr>Romans 15:7-9a</vt:lpstr>
      <vt:lpstr>Romans 15:9b-12</vt:lpstr>
      <vt:lpstr>Romans 15:13</vt:lpstr>
      <vt:lpstr>Slide 23</vt:lpstr>
      <vt:lpstr>Acts 16:33-34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Profiles in Joy</dc:title>
  <dc:creator>Chase</dc:creator>
  <cp:lastModifiedBy>Chase</cp:lastModifiedBy>
  <cp:revision>1</cp:revision>
  <dcterms:created xsi:type="dcterms:W3CDTF">2019-02-17T05:53:39Z</dcterms:created>
  <dcterms:modified xsi:type="dcterms:W3CDTF">2019-02-17T14:02:13Z</dcterms:modified>
</cp:coreProperties>
</file>