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8C5D2-B5B9-4E27-B894-36C6BC4F4ACB}" type="datetimeFigureOut">
              <a:rPr lang="en-US" smtClean="0"/>
              <a:t>12/29/2018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9F330-1F5E-4A4D-ABDE-A311D268F4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8C5D2-B5B9-4E27-B894-36C6BC4F4ACB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9F330-1F5E-4A4D-ABDE-A311D268F4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8C5D2-B5B9-4E27-B894-36C6BC4F4ACB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9F330-1F5E-4A4D-ABDE-A311D268F4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8C5D2-B5B9-4E27-B894-36C6BC4F4ACB}" type="datetimeFigureOut">
              <a:rPr lang="en-US" smtClean="0"/>
              <a:t>12/29/2018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9F330-1F5E-4A4D-ABDE-A311D268F4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8C5D2-B5B9-4E27-B894-36C6BC4F4ACB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9F330-1F5E-4A4D-ABDE-A311D268F4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8C5D2-B5B9-4E27-B894-36C6BC4F4ACB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9F330-1F5E-4A4D-ABDE-A311D268F4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8C5D2-B5B9-4E27-B894-36C6BC4F4ACB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9F330-1F5E-4A4D-ABDE-A311D268F4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8C5D2-B5B9-4E27-B894-36C6BC4F4ACB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9F330-1F5E-4A4D-ABDE-A311D268F4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8C5D2-B5B9-4E27-B894-36C6BC4F4ACB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9F330-1F5E-4A4D-ABDE-A311D268F4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8C5D2-B5B9-4E27-B894-36C6BC4F4ACB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9F330-1F5E-4A4D-ABDE-A311D268F4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8C5D2-B5B9-4E27-B894-36C6BC4F4ACB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9F330-1F5E-4A4D-ABDE-A311D268F4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D8C5D2-B5B9-4E27-B894-36C6BC4F4ACB}" type="datetimeFigureOut">
              <a:rPr lang="en-US" smtClean="0"/>
              <a:t>12/29/2018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9F330-1F5E-4A4D-ABDE-A311D268F45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blegateway.com/passage/?search=zechariah+14&amp;version=NIV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Putting a Bow On 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Chase Pratt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Romeo Church of Christ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12/30/18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Acts 28:30-31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Trebuchet MS" pitchFamily="34" charset="0"/>
              </a:rPr>
              <a:t>For two whole years Paul stayed there in his own rented house and welcomed all who came to see him. </a:t>
            </a:r>
            <a:r>
              <a:rPr lang="en-US" baseline="30000" dirty="0" smtClean="0">
                <a:latin typeface="Trebuchet MS" pitchFamily="34" charset="0"/>
              </a:rPr>
              <a:t>31 </a:t>
            </a:r>
            <a:r>
              <a:rPr lang="en-US" dirty="0" smtClean="0">
                <a:latin typeface="Trebuchet MS" pitchFamily="34" charset="0"/>
              </a:rPr>
              <a:t>He proclaimed the kingdom of God and taught about the Lord Jesus Christ—with all boldness and without hindrance!</a:t>
            </a:r>
            <a:endParaRPr lang="en-US" dirty="0">
              <a:latin typeface="Trebuchet MS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 descr="https://assets.bhg.com/bhg/images/videos/make-a-classic-bow.jpg?zx8wTB9WpyPbLZhq6cGda98gU9Ij9VO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38200"/>
            <a:ext cx="9144000" cy="514096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772400" y="6400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**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s://redeeminggod.com/wp-content/uploads/2011/09/ezra_reads_galler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1000"/>
            <a:ext cx="9144000" cy="61630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 l="2343" t="6250" r="22108" b="13542"/>
          <a:stretch>
            <a:fillRect/>
          </a:stretch>
        </p:blipFill>
        <p:spPr bwMode="auto">
          <a:xfrm>
            <a:off x="1" y="790352"/>
            <a:ext cx="9144000" cy="545804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https://i.pinimg.com/236x/ec/be/d6/ecbed6eb12cbf912194a566fafaffb33--how-to-make-bows-make-hair-bow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29278" b="989"/>
          <a:stretch>
            <a:fillRect/>
          </a:stretch>
        </p:blipFill>
        <p:spPr bwMode="auto">
          <a:xfrm>
            <a:off x="1752600" y="0"/>
            <a:ext cx="5602817" cy="68373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 descr="https://i.pinimg.com/originals/f5/87/57/f58757323afb454349e40dcfa118e3a0.jpg"/>
          <p:cNvPicPr>
            <a:picLocks noChangeAspect="1" noChangeArrowheads="1"/>
          </p:cNvPicPr>
          <p:nvPr/>
        </p:nvPicPr>
        <p:blipFill>
          <a:blip r:embed="rId2" cstate="print"/>
          <a:srcRect t="29412"/>
          <a:stretch>
            <a:fillRect/>
          </a:stretch>
        </p:blipFill>
        <p:spPr bwMode="auto">
          <a:xfrm>
            <a:off x="1828800" y="990600"/>
            <a:ext cx="5299075" cy="50871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Psalm 150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latin typeface="Trebuchet MS" pitchFamily="34" charset="0"/>
              </a:rPr>
              <a:t>Praise the </a:t>
            </a:r>
            <a:r>
              <a:rPr lang="en-US" cap="small" dirty="0" smtClean="0">
                <a:latin typeface="Trebuchet MS" pitchFamily="34" charset="0"/>
              </a:rPr>
              <a:t>Lord</a:t>
            </a:r>
            <a:r>
              <a:rPr lang="en-US" dirty="0" smtClean="0">
                <a:latin typeface="Trebuchet MS" pitchFamily="34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Trebuchet MS" pitchFamily="34" charset="0"/>
              </a:rPr>
              <a:t>	Praise God in his sanctuary;</a:t>
            </a:r>
            <a:br>
              <a:rPr lang="en-US" dirty="0" smtClean="0">
                <a:latin typeface="Trebuchet MS" pitchFamily="34" charset="0"/>
              </a:rPr>
            </a:br>
            <a:r>
              <a:rPr lang="en-US" dirty="0" smtClean="0">
                <a:latin typeface="Trebuchet MS" pitchFamily="34" charset="0"/>
              </a:rPr>
              <a:t>    praise him in his mighty heavens.</a:t>
            </a:r>
            <a:br>
              <a:rPr lang="en-US" dirty="0" smtClean="0">
                <a:latin typeface="Trebuchet MS" pitchFamily="34" charset="0"/>
              </a:rPr>
            </a:br>
            <a:r>
              <a:rPr lang="en-US" baseline="30000" dirty="0" smtClean="0">
                <a:latin typeface="Trebuchet MS" pitchFamily="34" charset="0"/>
              </a:rPr>
              <a:t>2 </a:t>
            </a:r>
            <a:r>
              <a:rPr lang="en-US" dirty="0" smtClean="0">
                <a:latin typeface="Trebuchet MS" pitchFamily="34" charset="0"/>
              </a:rPr>
              <a:t>Praise him for his acts of power;</a:t>
            </a:r>
            <a:br>
              <a:rPr lang="en-US" dirty="0" smtClean="0">
                <a:latin typeface="Trebuchet MS" pitchFamily="34" charset="0"/>
              </a:rPr>
            </a:br>
            <a:r>
              <a:rPr lang="en-US" dirty="0" smtClean="0">
                <a:latin typeface="Trebuchet MS" pitchFamily="34" charset="0"/>
              </a:rPr>
              <a:t>    praise him for his surpassing greatness.</a:t>
            </a:r>
            <a:br>
              <a:rPr lang="en-US" dirty="0" smtClean="0">
                <a:latin typeface="Trebuchet MS" pitchFamily="34" charset="0"/>
              </a:rPr>
            </a:br>
            <a:r>
              <a:rPr lang="en-US" baseline="30000" dirty="0" smtClean="0">
                <a:latin typeface="Trebuchet MS" pitchFamily="34" charset="0"/>
              </a:rPr>
              <a:t>3 </a:t>
            </a:r>
            <a:r>
              <a:rPr lang="en-US" dirty="0" smtClean="0">
                <a:latin typeface="Trebuchet MS" pitchFamily="34" charset="0"/>
              </a:rPr>
              <a:t>Praise him with the sounding of the trumpet,</a:t>
            </a:r>
            <a:br>
              <a:rPr lang="en-US" dirty="0" smtClean="0">
                <a:latin typeface="Trebuchet MS" pitchFamily="34" charset="0"/>
              </a:rPr>
            </a:br>
            <a:r>
              <a:rPr lang="en-US" dirty="0" smtClean="0">
                <a:latin typeface="Trebuchet MS" pitchFamily="34" charset="0"/>
              </a:rPr>
              <a:t>    praise him with the harp and lyre,</a:t>
            </a:r>
            <a:br>
              <a:rPr lang="en-US" dirty="0" smtClean="0">
                <a:latin typeface="Trebuchet MS" pitchFamily="34" charset="0"/>
              </a:rPr>
            </a:br>
            <a:r>
              <a:rPr lang="en-US" baseline="30000" dirty="0" smtClean="0">
                <a:latin typeface="Trebuchet MS" pitchFamily="34" charset="0"/>
              </a:rPr>
              <a:t>4 </a:t>
            </a:r>
            <a:r>
              <a:rPr lang="en-US" dirty="0" smtClean="0">
                <a:latin typeface="Trebuchet MS" pitchFamily="34" charset="0"/>
              </a:rPr>
              <a:t>praise him with </a:t>
            </a:r>
            <a:r>
              <a:rPr lang="en-US" dirty="0" err="1" smtClean="0">
                <a:latin typeface="Trebuchet MS" pitchFamily="34" charset="0"/>
              </a:rPr>
              <a:t>timbrel</a:t>
            </a:r>
            <a:r>
              <a:rPr lang="en-US" dirty="0" smtClean="0">
                <a:latin typeface="Trebuchet MS" pitchFamily="34" charset="0"/>
              </a:rPr>
              <a:t> and dancing,</a:t>
            </a:r>
            <a:br>
              <a:rPr lang="en-US" dirty="0" smtClean="0">
                <a:latin typeface="Trebuchet MS" pitchFamily="34" charset="0"/>
              </a:rPr>
            </a:br>
            <a:r>
              <a:rPr lang="en-US" dirty="0" smtClean="0">
                <a:latin typeface="Trebuchet MS" pitchFamily="34" charset="0"/>
              </a:rPr>
              <a:t>    praise him with the strings and pipe,</a:t>
            </a:r>
            <a:br>
              <a:rPr lang="en-US" dirty="0" smtClean="0">
                <a:latin typeface="Trebuchet MS" pitchFamily="34" charset="0"/>
              </a:rPr>
            </a:br>
            <a:r>
              <a:rPr lang="en-US" baseline="30000" dirty="0" smtClean="0">
                <a:latin typeface="Trebuchet MS" pitchFamily="34" charset="0"/>
              </a:rPr>
              <a:t>5 </a:t>
            </a:r>
            <a:r>
              <a:rPr lang="en-US" dirty="0" smtClean="0">
                <a:latin typeface="Trebuchet MS" pitchFamily="34" charset="0"/>
              </a:rPr>
              <a:t>praise him with the clash of cymbals,</a:t>
            </a:r>
            <a:br>
              <a:rPr lang="en-US" dirty="0" smtClean="0">
                <a:latin typeface="Trebuchet MS" pitchFamily="34" charset="0"/>
              </a:rPr>
            </a:br>
            <a:r>
              <a:rPr lang="en-US" dirty="0" smtClean="0">
                <a:latin typeface="Trebuchet MS" pitchFamily="34" charset="0"/>
              </a:rPr>
              <a:t>    praise him with resounding cymbals.</a:t>
            </a:r>
          </a:p>
          <a:p>
            <a:pPr>
              <a:buNone/>
            </a:pPr>
            <a:r>
              <a:rPr lang="en-US" baseline="30000" dirty="0" smtClean="0">
                <a:latin typeface="Trebuchet MS" pitchFamily="34" charset="0"/>
              </a:rPr>
              <a:t>	6 </a:t>
            </a:r>
            <a:r>
              <a:rPr lang="en-US" dirty="0" smtClean="0">
                <a:latin typeface="Trebuchet MS" pitchFamily="34" charset="0"/>
              </a:rPr>
              <a:t>Let everything that has breath praise the </a:t>
            </a:r>
            <a:r>
              <a:rPr lang="en-US" cap="small" dirty="0" smtClean="0">
                <a:latin typeface="Trebuchet MS" pitchFamily="34" charset="0"/>
              </a:rPr>
              <a:t>Lord</a:t>
            </a:r>
            <a:r>
              <a:rPr lang="en-US" dirty="0" smtClean="0">
                <a:latin typeface="Trebuchet MS" pitchFamily="34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Trebuchet MS" pitchFamily="34" charset="0"/>
              </a:rPr>
              <a:t>	Praise the </a:t>
            </a:r>
            <a:r>
              <a:rPr lang="en-US" cap="small" dirty="0" smtClean="0">
                <a:latin typeface="Trebuchet MS" pitchFamily="34" charset="0"/>
              </a:rPr>
              <a:t>Lord</a:t>
            </a:r>
            <a:r>
              <a:rPr lang="en-US" dirty="0" smtClean="0">
                <a:latin typeface="Trebuchet MS" pitchFamily="34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Zechariah 14:20-21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latin typeface="Trebuchet MS" pitchFamily="34" charset="0"/>
              </a:rPr>
              <a:t>On that day </a:t>
            </a:r>
            <a:r>
              <a:rPr lang="en-US" cap="small" dirty="0" smtClean="0">
                <a:latin typeface="Trebuchet MS" pitchFamily="34" charset="0"/>
              </a:rPr>
              <a:t>holy to the Lord</a:t>
            </a:r>
            <a:r>
              <a:rPr lang="en-US" dirty="0" smtClean="0">
                <a:latin typeface="Trebuchet MS" pitchFamily="34" charset="0"/>
              </a:rPr>
              <a:t> will be inscribed on the bells of the horses, and the cooking pots in the </a:t>
            </a:r>
            <a:r>
              <a:rPr lang="en-US" cap="small" dirty="0" smtClean="0">
                <a:latin typeface="Trebuchet MS" pitchFamily="34" charset="0"/>
              </a:rPr>
              <a:t>Lord</a:t>
            </a:r>
            <a:r>
              <a:rPr lang="en-US" dirty="0" smtClean="0">
                <a:latin typeface="Trebuchet MS" pitchFamily="34" charset="0"/>
              </a:rPr>
              <a:t>’s house will be like the sacred bowls in front of the altar. </a:t>
            </a:r>
            <a:r>
              <a:rPr lang="en-US" baseline="30000" dirty="0" smtClean="0">
                <a:latin typeface="Trebuchet MS" pitchFamily="34" charset="0"/>
              </a:rPr>
              <a:t>21 </a:t>
            </a:r>
            <a:r>
              <a:rPr lang="en-US" dirty="0" smtClean="0">
                <a:latin typeface="Trebuchet MS" pitchFamily="34" charset="0"/>
              </a:rPr>
              <a:t>Every pot in Jerusalem and Judah will be holy to the </a:t>
            </a:r>
            <a:r>
              <a:rPr lang="en-US" cap="small" dirty="0" smtClean="0">
                <a:latin typeface="Trebuchet MS" pitchFamily="34" charset="0"/>
              </a:rPr>
              <a:t>Lord</a:t>
            </a:r>
            <a:r>
              <a:rPr lang="en-US" dirty="0" smtClean="0">
                <a:latin typeface="Trebuchet MS" pitchFamily="34" charset="0"/>
              </a:rPr>
              <a:t> Almighty, and all who come to sacrifice will take some of the pots and cook in them. And on that day there will no longer be a Canaanite</a:t>
            </a:r>
            <a:r>
              <a:rPr lang="en-US" baseline="30000" dirty="0" smtClean="0">
                <a:latin typeface="Trebuchet MS" pitchFamily="34" charset="0"/>
              </a:rPr>
              <a:t>[</a:t>
            </a:r>
            <a:r>
              <a:rPr lang="en-US" baseline="30000" dirty="0" smtClean="0">
                <a:latin typeface="Trebuchet MS" pitchFamily="34" charset="0"/>
                <a:hlinkClick r:id="rId2" tooltip="See footnote c"/>
              </a:rPr>
              <a:t>c</a:t>
            </a:r>
            <a:r>
              <a:rPr lang="en-US" baseline="30000" dirty="0" smtClean="0">
                <a:latin typeface="Trebuchet MS" pitchFamily="34" charset="0"/>
              </a:rPr>
              <a:t>]</a:t>
            </a:r>
            <a:r>
              <a:rPr lang="en-US" dirty="0" smtClean="0">
                <a:latin typeface="Trebuchet MS" pitchFamily="34" charset="0"/>
              </a:rPr>
              <a:t> in the house of the </a:t>
            </a:r>
            <a:r>
              <a:rPr lang="en-US" cap="small" dirty="0" smtClean="0">
                <a:latin typeface="Trebuchet MS" pitchFamily="34" charset="0"/>
              </a:rPr>
              <a:t>Lord</a:t>
            </a:r>
            <a:r>
              <a:rPr lang="en-US" dirty="0" smtClean="0">
                <a:latin typeface="Trebuchet MS" pitchFamily="34" charset="0"/>
              </a:rPr>
              <a:t> Almighty.</a:t>
            </a:r>
            <a:endParaRPr lang="en-US" dirty="0">
              <a:latin typeface="Trebuchet MS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Malachi 4:2-6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>
                <a:latin typeface="Trebuchet MS" pitchFamily="34" charset="0"/>
              </a:rPr>
              <a:t>But for you who revere my name, the sun of righteousness will rise with healing in its rays. And you will go out and frolic like well-fed calves. </a:t>
            </a:r>
            <a:r>
              <a:rPr lang="en-US" baseline="30000" dirty="0" smtClean="0">
                <a:latin typeface="Trebuchet MS" pitchFamily="34" charset="0"/>
              </a:rPr>
              <a:t>3 </a:t>
            </a:r>
            <a:r>
              <a:rPr lang="en-US" dirty="0" smtClean="0">
                <a:latin typeface="Trebuchet MS" pitchFamily="34" charset="0"/>
              </a:rPr>
              <a:t>Then you will trample on the wicked; they will be ashes under the soles of your feet on the day when I act,” says the </a:t>
            </a:r>
            <a:r>
              <a:rPr lang="en-US" cap="small" dirty="0" smtClean="0">
                <a:latin typeface="Trebuchet MS" pitchFamily="34" charset="0"/>
              </a:rPr>
              <a:t>Lord</a:t>
            </a:r>
            <a:r>
              <a:rPr lang="en-US" dirty="0" smtClean="0">
                <a:latin typeface="Trebuchet MS" pitchFamily="34" charset="0"/>
              </a:rPr>
              <a:t> Almighty.</a:t>
            </a:r>
          </a:p>
          <a:p>
            <a:pPr>
              <a:buNone/>
            </a:pPr>
            <a:r>
              <a:rPr lang="en-US" baseline="30000" dirty="0" smtClean="0">
                <a:latin typeface="Trebuchet MS" pitchFamily="34" charset="0"/>
              </a:rPr>
              <a:t>4 </a:t>
            </a:r>
            <a:r>
              <a:rPr lang="en-US" dirty="0" smtClean="0">
                <a:latin typeface="Trebuchet MS" pitchFamily="34" charset="0"/>
              </a:rPr>
              <a:t>“Remember the law of my servant Moses, the decrees and laws I gave him at Horeb for all Israel.</a:t>
            </a:r>
          </a:p>
          <a:p>
            <a:pPr>
              <a:buNone/>
            </a:pPr>
            <a:r>
              <a:rPr lang="en-US" baseline="30000" dirty="0" smtClean="0">
                <a:latin typeface="Trebuchet MS" pitchFamily="34" charset="0"/>
              </a:rPr>
              <a:t>5 </a:t>
            </a:r>
            <a:r>
              <a:rPr lang="en-US" dirty="0" smtClean="0">
                <a:latin typeface="Trebuchet MS" pitchFamily="34" charset="0"/>
              </a:rPr>
              <a:t>“See, I will send the prophet Elijah to you before that great and dreadful day of the </a:t>
            </a:r>
            <a:r>
              <a:rPr lang="en-US" cap="small" dirty="0" smtClean="0">
                <a:latin typeface="Trebuchet MS" pitchFamily="34" charset="0"/>
              </a:rPr>
              <a:t>Lord</a:t>
            </a:r>
            <a:r>
              <a:rPr lang="en-US" dirty="0" smtClean="0">
                <a:latin typeface="Trebuchet MS" pitchFamily="34" charset="0"/>
              </a:rPr>
              <a:t> comes. </a:t>
            </a:r>
            <a:r>
              <a:rPr lang="en-US" baseline="30000" dirty="0" smtClean="0">
                <a:latin typeface="Trebuchet MS" pitchFamily="34" charset="0"/>
              </a:rPr>
              <a:t>6 </a:t>
            </a:r>
            <a:r>
              <a:rPr lang="en-US" dirty="0" smtClean="0">
                <a:latin typeface="Trebuchet MS" pitchFamily="34" charset="0"/>
              </a:rPr>
              <a:t>He will turn the hearts of the parents to their children, and the hearts of the children to their parents; or else I will come and strike the land with total destruction.”</a:t>
            </a:r>
            <a:endParaRPr lang="en-US" dirty="0">
              <a:latin typeface="Trebuchet MS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Revelation 22:12-17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>
                <a:latin typeface="Trebuchet MS" pitchFamily="34" charset="0"/>
              </a:rPr>
              <a:t>“Look, I am coming soon! My reward is with me, and I will give to each person according to what they have done. </a:t>
            </a:r>
            <a:r>
              <a:rPr lang="en-US" baseline="30000" dirty="0" smtClean="0">
                <a:latin typeface="Trebuchet MS" pitchFamily="34" charset="0"/>
              </a:rPr>
              <a:t>13 </a:t>
            </a:r>
            <a:r>
              <a:rPr lang="en-US" dirty="0" smtClean="0">
                <a:latin typeface="Trebuchet MS" pitchFamily="34" charset="0"/>
              </a:rPr>
              <a:t>I am the Alpha and the Omega, the First and the Last, the Beginning and the End.</a:t>
            </a:r>
          </a:p>
          <a:p>
            <a:pPr>
              <a:buNone/>
            </a:pPr>
            <a:r>
              <a:rPr lang="en-US" baseline="30000" dirty="0" smtClean="0">
                <a:latin typeface="Trebuchet MS" pitchFamily="34" charset="0"/>
              </a:rPr>
              <a:t>14 </a:t>
            </a:r>
            <a:r>
              <a:rPr lang="en-US" dirty="0" smtClean="0">
                <a:latin typeface="Trebuchet MS" pitchFamily="34" charset="0"/>
              </a:rPr>
              <a:t>“Blessed are those who wash their robes, that they may have the right to the tree of life and may go through the gates into the city. </a:t>
            </a:r>
            <a:r>
              <a:rPr lang="en-US" baseline="30000" dirty="0" smtClean="0">
                <a:latin typeface="Trebuchet MS" pitchFamily="34" charset="0"/>
              </a:rPr>
              <a:t>15 </a:t>
            </a:r>
            <a:r>
              <a:rPr lang="en-US" dirty="0" smtClean="0">
                <a:latin typeface="Trebuchet MS" pitchFamily="34" charset="0"/>
              </a:rPr>
              <a:t>Outside are the dogs, those who practice magic arts, the sexually immoral, the murderers, the idolaters and everyone who loves and practices falsehood.</a:t>
            </a:r>
          </a:p>
          <a:p>
            <a:pPr>
              <a:buNone/>
            </a:pPr>
            <a:r>
              <a:rPr lang="en-US" baseline="30000" dirty="0" smtClean="0">
                <a:latin typeface="Trebuchet MS" pitchFamily="34" charset="0"/>
              </a:rPr>
              <a:t>16 </a:t>
            </a:r>
            <a:r>
              <a:rPr lang="en-US" dirty="0" smtClean="0">
                <a:latin typeface="Trebuchet MS" pitchFamily="34" charset="0"/>
              </a:rPr>
              <a:t>“I, Jesus, have sent my angel to give you this testimony for the churches. I am the Root and the Offspring of David, and the bright Morning Star.”</a:t>
            </a:r>
          </a:p>
          <a:p>
            <a:pPr>
              <a:buNone/>
            </a:pPr>
            <a:r>
              <a:rPr lang="en-US" baseline="30000" dirty="0" smtClean="0">
                <a:latin typeface="Trebuchet MS" pitchFamily="34" charset="0"/>
              </a:rPr>
              <a:t>17 </a:t>
            </a:r>
            <a:r>
              <a:rPr lang="en-US" dirty="0" smtClean="0">
                <a:latin typeface="Trebuchet MS" pitchFamily="34" charset="0"/>
              </a:rPr>
              <a:t>The Spirit and the bride say, “Come!” And let the one who hears say, “Come!” Let the one who is thirsty come; and let the one who wishes take the free gift of the water of life.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</TotalTime>
  <Words>144</Words>
  <Application>Microsoft Office PowerPoint</Application>
  <PresentationFormat>On-screen Show (4:3)</PresentationFormat>
  <Paragraphs>23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Putting a Bow On It</vt:lpstr>
      <vt:lpstr>Slide 2</vt:lpstr>
      <vt:lpstr>Slide 3</vt:lpstr>
      <vt:lpstr>Slide 4</vt:lpstr>
      <vt:lpstr>Slide 5</vt:lpstr>
      <vt:lpstr>Psalm 150</vt:lpstr>
      <vt:lpstr>Zechariah 14:20-21</vt:lpstr>
      <vt:lpstr>Malachi 4:2-6</vt:lpstr>
      <vt:lpstr>Revelation 22:12-17</vt:lpstr>
      <vt:lpstr>Acts 28:30-31</vt:lpstr>
      <vt:lpstr>Slide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Putting a Bow On It</dc:title>
  <dc:creator>Chase</dc:creator>
  <cp:lastModifiedBy>Chase</cp:lastModifiedBy>
  <cp:revision>1</cp:revision>
  <dcterms:created xsi:type="dcterms:W3CDTF">2018-12-30T04:08:56Z</dcterms:created>
  <dcterms:modified xsi:type="dcterms:W3CDTF">2018-12-30T13:35:24Z</dcterms:modified>
</cp:coreProperties>
</file>