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62" r:id="rId6"/>
    <p:sldId id="258" r:id="rId7"/>
    <p:sldId id="263" r:id="rId8"/>
    <p:sldId id="264" r:id="rId9"/>
    <p:sldId id="259" r:id="rId10"/>
    <p:sldId id="260" r:id="rId11"/>
    <p:sldId id="261" r:id="rId12"/>
    <p:sldId id="265" r:id="rId13"/>
    <p:sldId id="270" r:id="rId14"/>
    <p:sldId id="269" r:id="rId15"/>
    <p:sldId id="268" r:id="rId16"/>
    <p:sldId id="273" r:id="rId17"/>
    <p:sldId id="266" r:id="rId18"/>
    <p:sldId id="274" r:id="rId19"/>
    <p:sldId id="275" r:id="rId20"/>
    <p:sldId id="267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6483-1C15-412E-B2D9-6BF2E9835CA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0D53-F692-49F5-8B7E-B2003A5C6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 Never Told Me She Was a Mime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3/25/18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konami code"/>
          <p:cNvPicPr>
            <a:picLocks noChangeAspect="1" noChangeArrowheads="1"/>
          </p:cNvPicPr>
          <p:nvPr/>
        </p:nvPicPr>
        <p:blipFill>
          <a:blip r:embed="rId2" cstate="print"/>
          <a:srcRect l="10000" r="7500"/>
          <a:stretch>
            <a:fillRect/>
          </a:stretch>
        </p:blipFill>
        <p:spPr bwMode="auto">
          <a:xfrm>
            <a:off x="0" y="292287"/>
            <a:ext cx="9144000" cy="6221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love sleep or you will grow poor;</a:t>
            </a:r>
            <a:br>
              <a:rPr lang="en-US" dirty="0" smtClean="0"/>
            </a:br>
            <a:r>
              <a:rPr lang="en-US" dirty="0" smtClean="0"/>
              <a:t>    stay awake and you will have food to spare.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Proverbs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My son, do not forget my teaching,</a:t>
            </a:r>
            <a:br>
              <a:rPr lang="en-US" dirty="0" smtClean="0"/>
            </a:br>
            <a:r>
              <a:rPr lang="en-US" dirty="0" smtClean="0"/>
              <a:t>    but keep my commands in your heart,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for they will prolong your life many years</a:t>
            </a:r>
            <a:br>
              <a:rPr lang="en-US" dirty="0" smtClean="0"/>
            </a:br>
            <a:r>
              <a:rPr lang="en-US" dirty="0" smtClean="0"/>
              <a:t>    and bring you peace and prosperity.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Proverbs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love sleep or you will grow poor;</a:t>
            </a:r>
            <a:br>
              <a:rPr lang="en-US" dirty="0" smtClean="0"/>
            </a:br>
            <a:r>
              <a:rPr lang="en-US" dirty="0" smtClean="0"/>
              <a:t>    stay awake and you will have food to spare.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3:3-4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love and faithfulness never leave you;</a:t>
            </a:r>
            <a:br>
              <a:rPr lang="en-US" dirty="0" smtClean="0"/>
            </a:br>
            <a:r>
              <a:rPr lang="en-US" dirty="0" smtClean="0"/>
              <a:t>    bind them around your neck,</a:t>
            </a:r>
            <a:br>
              <a:rPr lang="en-US" dirty="0" smtClean="0"/>
            </a:br>
            <a:r>
              <a:rPr lang="en-US" dirty="0" smtClean="0"/>
              <a:t>    write them on the tablet of your heart.</a:t>
            </a:r>
            <a:br>
              <a:rPr lang="en-US" dirty="0" smtClean="0"/>
            </a:br>
            <a:r>
              <a:rPr lang="en-US" baseline="30000" dirty="0" smtClean="0"/>
              <a:t>4 </a:t>
            </a:r>
            <a:r>
              <a:rPr lang="en-US" dirty="0" smtClean="0"/>
              <a:t>Then you will win favor and a good name</a:t>
            </a:r>
            <a:br>
              <a:rPr lang="en-US" dirty="0" smtClean="0"/>
            </a:br>
            <a:r>
              <a:rPr lang="en-US" dirty="0" smtClean="0"/>
              <a:t>    in the sight of God and man.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Proverbs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endParaRPr lang="en-US" dirty="0"/>
          </a:p>
          <a:p>
            <a:r>
              <a:rPr lang="en-US" dirty="0" smtClean="0"/>
              <a:t>Advice from experience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 small serving of vegetables with love</a:t>
            </a:r>
            <a:br>
              <a:rPr lang="en-US" dirty="0" smtClean="0"/>
            </a:br>
            <a:r>
              <a:rPr lang="en-US" dirty="0" smtClean="0"/>
              <a:t>    than a fattened calf with hatred.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3:27-28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withhold good from those to whom it is due,</a:t>
            </a:r>
            <a:r>
              <a:rPr lang="en-US" dirty="0"/>
              <a:t> </a:t>
            </a:r>
            <a:r>
              <a:rPr lang="en-US" dirty="0" smtClean="0"/>
              <a:t>when it is in your power to act.</a:t>
            </a:r>
            <a:br>
              <a:rPr lang="en-US" dirty="0" smtClean="0"/>
            </a:br>
            <a:r>
              <a:rPr lang="en-US" baseline="30000" dirty="0" smtClean="0"/>
              <a:t>28 </a:t>
            </a:r>
            <a:r>
              <a:rPr lang="en-US" dirty="0" smtClean="0"/>
              <a:t>Do not say to your neighbor,</a:t>
            </a:r>
            <a:br>
              <a:rPr lang="en-US" dirty="0" smtClean="0"/>
            </a:br>
            <a:r>
              <a:rPr lang="en-US" dirty="0" smtClean="0"/>
              <a:t>    “Come back tomorrow and I’ll give it you”—when you already have it with you.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Proverbs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Proverbs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endParaRPr lang="en-US" dirty="0"/>
          </a:p>
          <a:p>
            <a:r>
              <a:rPr lang="en-US" dirty="0" smtClean="0"/>
              <a:t>Advice from experience</a:t>
            </a:r>
          </a:p>
          <a:p>
            <a:endParaRPr lang="en-US" dirty="0"/>
          </a:p>
          <a:p>
            <a:r>
              <a:rPr lang="en-US" dirty="0" smtClean="0"/>
              <a:t>“Profiles”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2:12-15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Wisdom will save you from the ways of wicked 	men,</a:t>
            </a:r>
            <a:br>
              <a:rPr lang="en-US" dirty="0" smtClean="0"/>
            </a:br>
            <a:r>
              <a:rPr lang="en-US" dirty="0" smtClean="0"/>
              <a:t>    from men whose words are perverse,</a:t>
            </a:r>
            <a:br>
              <a:rPr lang="en-US" dirty="0" smtClean="0"/>
            </a:br>
            <a:r>
              <a:rPr lang="en-US" baseline="30000" dirty="0" smtClean="0"/>
              <a:t>13 </a:t>
            </a:r>
            <a:r>
              <a:rPr lang="en-US" dirty="0" smtClean="0"/>
              <a:t>who have left the straight paths</a:t>
            </a:r>
            <a:br>
              <a:rPr lang="en-US" dirty="0" smtClean="0"/>
            </a:br>
            <a:r>
              <a:rPr lang="en-US" dirty="0" smtClean="0"/>
              <a:t>    to walk in dark ways,</a:t>
            </a:r>
            <a:br>
              <a:rPr lang="en-US" dirty="0" smtClean="0"/>
            </a:br>
            <a:r>
              <a:rPr lang="en-US" baseline="30000" dirty="0" smtClean="0"/>
              <a:t>14 </a:t>
            </a:r>
            <a:r>
              <a:rPr lang="en-US" dirty="0" smtClean="0"/>
              <a:t>who delight in doing wrong</a:t>
            </a:r>
            <a:br>
              <a:rPr lang="en-US" dirty="0" smtClean="0"/>
            </a:br>
            <a:r>
              <a:rPr lang="en-US" dirty="0" smtClean="0"/>
              <a:t>    and rejoice in the perverseness of evil,</a:t>
            </a:r>
            <a:br>
              <a:rPr lang="en-US" dirty="0" smtClean="0"/>
            </a:br>
            <a:r>
              <a:rPr lang="en-US" baseline="30000" dirty="0" smtClean="0"/>
              <a:t>15 </a:t>
            </a:r>
            <a:r>
              <a:rPr lang="en-US" dirty="0" smtClean="0"/>
              <a:t>whose paths are crooked</a:t>
            </a:r>
            <a:br>
              <a:rPr lang="en-US" dirty="0" smtClean="0"/>
            </a:br>
            <a:r>
              <a:rPr lang="en-US" dirty="0" smtClean="0"/>
              <a:t>    and who are devious in their ways.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erreTheMime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-1"/>
            <a:ext cx="497204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1:11-15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If they say, “Come along with us;</a:t>
            </a:r>
            <a:br>
              <a:rPr lang="en-US" dirty="0" smtClean="0"/>
            </a:br>
            <a:r>
              <a:rPr lang="en-US" dirty="0" smtClean="0"/>
              <a:t>    let’s lie in wait for innocent blood,</a:t>
            </a:r>
            <a:br>
              <a:rPr lang="en-US" dirty="0" smtClean="0"/>
            </a:br>
            <a:r>
              <a:rPr lang="en-US" dirty="0" smtClean="0"/>
              <a:t>    let’s ambush some harmless soul;</a:t>
            </a:r>
            <a:br>
              <a:rPr lang="en-US" dirty="0" smtClean="0"/>
            </a:br>
            <a:r>
              <a:rPr lang="en-US" baseline="30000" dirty="0" smtClean="0"/>
              <a:t>12 </a:t>
            </a:r>
            <a:r>
              <a:rPr lang="en-US" dirty="0" smtClean="0"/>
              <a:t>let’s swallow them alive, like the grave,</a:t>
            </a:r>
            <a:br>
              <a:rPr lang="en-US" dirty="0" smtClean="0"/>
            </a:br>
            <a:r>
              <a:rPr lang="en-US" dirty="0" smtClean="0"/>
              <a:t>    and whole, like those who go down to the pit;</a:t>
            </a:r>
            <a:br>
              <a:rPr lang="en-US" dirty="0" smtClean="0"/>
            </a:br>
            <a:r>
              <a:rPr lang="en-US" baseline="30000" dirty="0" smtClean="0"/>
              <a:t>13 </a:t>
            </a:r>
            <a:r>
              <a:rPr lang="en-US" dirty="0" smtClean="0"/>
              <a:t>we will get all sorts of valuable things</a:t>
            </a:r>
            <a:br>
              <a:rPr lang="en-US" dirty="0" smtClean="0"/>
            </a:br>
            <a:r>
              <a:rPr lang="en-US" dirty="0" smtClean="0"/>
              <a:t>    and fill our houses with plunder;</a:t>
            </a:r>
            <a:br>
              <a:rPr lang="en-US" dirty="0" smtClean="0"/>
            </a:br>
            <a:r>
              <a:rPr lang="en-US" baseline="30000" dirty="0" smtClean="0"/>
              <a:t>14 </a:t>
            </a:r>
            <a:r>
              <a:rPr lang="en-US" dirty="0" smtClean="0"/>
              <a:t>cast lots with us;</a:t>
            </a:r>
            <a:br>
              <a:rPr lang="en-US" dirty="0" smtClean="0"/>
            </a:br>
            <a:r>
              <a:rPr lang="en-US" dirty="0" smtClean="0"/>
              <a:t>    we will all share the loot”—</a:t>
            </a:r>
            <a:br>
              <a:rPr lang="en-US" dirty="0" smtClean="0"/>
            </a:br>
            <a:r>
              <a:rPr lang="en-US" baseline="30000" dirty="0" smtClean="0"/>
              <a:t>15 </a:t>
            </a:r>
            <a:r>
              <a:rPr lang="en-US" dirty="0" smtClean="0"/>
              <a:t>my son, do not go along with them,</a:t>
            </a:r>
            <a:br>
              <a:rPr lang="en-US" dirty="0" smtClean="0"/>
            </a:br>
            <a:r>
              <a:rPr lang="en-US" dirty="0" smtClean="0"/>
              <a:t>    do not set foot on their paths;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2:15-19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Wisdom will save you also from the adulterous woman,</a:t>
            </a:r>
            <a:r>
              <a:rPr lang="en-US" dirty="0"/>
              <a:t> </a:t>
            </a:r>
            <a:r>
              <a:rPr lang="en-US" dirty="0" smtClean="0"/>
              <a:t>from the wayward woman with her seductive words,</a:t>
            </a:r>
            <a:br>
              <a:rPr lang="en-US" dirty="0" smtClean="0"/>
            </a:br>
            <a:r>
              <a:rPr lang="en-US" baseline="30000" dirty="0" smtClean="0"/>
              <a:t>17 </a:t>
            </a:r>
            <a:r>
              <a:rPr lang="en-US" dirty="0" smtClean="0"/>
              <a:t>who has left the partner of her youth</a:t>
            </a:r>
            <a:br>
              <a:rPr lang="en-US" dirty="0" smtClean="0"/>
            </a:br>
            <a:r>
              <a:rPr lang="en-US" dirty="0" smtClean="0"/>
              <a:t>    and ignored the covenant she made before God.</a:t>
            </a:r>
            <a:br>
              <a:rPr lang="en-US" dirty="0" smtClean="0"/>
            </a:br>
            <a:r>
              <a:rPr lang="en-US" baseline="30000" dirty="0" smtClean="0"/>
              <a:t>18 </a:t>
            </a:r>
            <a:r>
              <a:rPr lang="en-US" dirty="0" smtClean="0"/>
              <a:t>Surely her house leads down to death</a:t>
            </a:r>
            <a:br>
              <a:rPr lang="en-US" dirty="0" smtClean="0"/>
            </a:br>
            <a:r>
              <a:rPr lang="en-US" dirty="0" smtClean="0"/>
              <a:t>    and her paths to the spirits of the dead.</a:t>
            </a:r>
            <a:br>
              <a:rPr lang="en-US" dirty="0" smtClean="0"/>
            </a:br>
            <a:r>
              <a:rPr lang="en-US" baseline="30000" dirty="0" smtClean="0"/>
              <a:t>19 </a:t>
            </a:r>
            <a:r>
              <a:rPr lang="en-US" dirty="0" smtClean="0"/>
              <a:t>None who go to her return</a:t>
            </a:r>
            <a:br>
              <a:rPr lang="en-US" dirty="0" smtClean="0"/>
            </a:br>
            <a:r>
              <a:rPr lang="en-US" dirty="0" smtClean="0"/>
              <a:t>    or attain the paths of life.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My son, do not forget my teaching,</a:t>
            </a:r>
            <a:br>
              <a:rPr lang="en-US" dirty="0" smtClean="0"/>
            </a:br>
            <a:r>
              <a:rPr lang="en-US" dirty="0" smtClean="0"/>
              <a:t>    but keep my commands in your heart,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for they will prolong your life many years</a:t>
            </a:r>
            <a:br>
              <a:rPr lang="en-US" dirty="0" smtClean="0"/>
            </a:br>
            <a:r>
              <a:rPr lang="en-US" dirty="0" smtClean="0"/>
              <a:t>    and bring you peace and prosperity.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My son, do not forget my teaching,</a:t>
            </a:r>
            <a:br>
              <a:rPr lang="en-US" dirty="0" smtClean="0"/>
            </a:br>
            <a:r>
              <a:rPr lang="en-US" dirty="0" smtClean="0"/>
              <a:t>    but keep my commands in your heart,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for they will prolong your life many years</a:t>
            </a:r>
            <a:br>
              <a:rPr lang="en-US" dirty="0" smtClean="0"/>
            </a:br>
            <a:r>
              <a:rPr lang="en-US" dirty="0" smtClean="0"/>
              <a:t>    and bring you peace and prosperity.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Proverbs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21:21-23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Whoever pursues righteousness and love</a:t>
            </a:r>
            <a:br>
              <a:rPr lang="en-US" dirty="0" smtClean="0"/>
            </a:br>
            <a:r>
              <a:rPr lang="en-US" dirty="0" smtClean="0"/>
              <a:t>    finds life, prosperity and honor.</a:t>
            </a:r>
          </a:p>
          <a:p>
            <a:r>
              <a:rPr lang="en-US" baseline="30000" dirty="0" smtClean="0"/>
              <a:t>22 </a:t>
            </a:r>
            <a:r>
              <a:rPr lang="en-US" dirty="0" smtClean="0"/>
              <a:t>One who is wise can go up against the city of the mighty</a:t>
            </a:r>
            <a:r>
              <a:rPr lang="en-US" dirty="0"/>
              <a:t> </a:t>
            </a:r>
            <a:r>
              <a:rPr lang="en-US" dirty="0" smtClean="0"/>
              <a:t>and pull down the stronghold in which they trust.</a:t>
            </a:r>
          </a:p>
          <a:p>
            <a:r>
              <a:rPr lang="en-US" baseline="30000" dirty="0" smtClean="0"/>
              <a:t>23 </a:t>
            </a:r>
            <a:r>
              <a:rPr lang="en-US" dirty="0" smtClean="0"/>
              <a:t>Those who guard their mouths and their tongues</a:t>
            </a:r>
            <a:r>
              <a:rPr lang="en-US" dirty="0"/>
              <a:t> </a:t>
            </a:r>
            <a:r>
              <a:rPr lang="en-US" dirty="0" smtClean="0"/>
              <a:t>keep themselves from calamity.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Proverbs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</a:t>
            </a:r>
          </a:p>
          <a:p>
            <a:endParaRPr lang="en-US" dirty="0"/>
          </a:p>
          <a:p>
            <a:r>
              <a:rPr lang="en-US" dirty="0" smtClean="0"/>
              <a:t>Commandments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10:10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Whoever winks maliciously causes grief,</a:t>
            </a:r>
            <a:br>
              <a:rPr lang="en-US" dirty="0" smtClean="0"/>
            </a:br>
            <a:r>
              <a:rPr lang="en-US" dirty="0" smtClean="0"/>
              <a:t>    and a chattering fool comes to ruin.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 small serving of vegetables with love</a:t>
            </a:r>
            <a:br>
              <a:rPr lang="en-US" dirty="0" smtClean="0"/>
            </a:br>
            <a:r>
              <a:rPr lang="en-US" dirty="0" smtClean="0"/>
              <a:t>    than a fattened calf with hatred.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Proverbs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Commandments</a:t>
            </a:r>
          </a:p>
          <a:p>
            <a:endParaRPr lang="en-US" dirty="0"/>
          </a:p>
          <a:p>
            <a:r>
              <a:rPr lang="en-US" dirty="0" smtClean="0"/>
              <a:t>Cheat codes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171</Words>
  <Application>Microsoft Office PowerPoint</Application>
  <PresentationFormat>On-screen Show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She Never Told Me She Was a Mime</vt:lpstr>
      <vt:lpstr>What Proverbs is NOT</vt:lpstr>
      <vt:lpstr>Proverbs 3:1-2</vt:lpstr>
      <vt:lpstr>What Proverbs is NOT</vt:lpstr>
      <vt:lpstr>Proverbs 21:21-23</vt:lpstr>
      <vt:lpstr>What Proverbs is NOT</vt:lpstr>
      <vt:lpstr>Proverbs 10:10</vt:lpstr>
      <vt:lpstr>Proverbs 15:17</vt:lpstr>
      <vt:lpstr>What Proverbs is NOT</vt:lpstr>
      <vt:lpstr>Slide 10</vt:lpstr>
      <vt:lpstr>Proverbs 20:13</vt:lpstr>
      <vt:lpstr>What the Proverbs ARE</vt:lpstr>
      <vt:lpstr>Proverbs 3:1-2</vt:lpstr>
      <vt:lpstr>What the Proverbs ARE</vt:lpstr>
      <vt:lpstr>Proverbs 20:13</vt:lpstr>
      <vt:lpstr>Proverbs 3:3-4</vt:lpstr>
      <vt:lpstr>What the Proverbs ARE</vt:lpstr>
      <vt:lpstr>Proverbs 15:17</vt:lpstr>
      <vt:lpstr>Proverbs 3:27-28</vt:lpstr>
      <vt:lpstr>What the Proverbs ARE</vt:lpstr>
      <vt:lpstr>Proverbs 2:12-15</vt:lpstr>
      <vt:lpstr>Slide 22</vt:lpstr>
      <vt:lpstr>Proverbs 1:11-15</vt:lpstr>
      <vt:lpstr>Proverbs 2:15-19</vt:lpstr>
      <vt:lpstr>Proverbs 3:1-2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Never Told Me She Was a Mime</dc:title>
  <dc:creator>Chase</dc:creator>
  <cp:lastModifiedBy>Chase</cp:lastModifiedBy>
  <cp:revision>1</cp:revision>
  <dcterms:created xsi:type="dcterms:W3CDTF">2018-03-25T10:06:38Z</dcterms:created>
  <dcterms:modified xsi:type="dcterms:W3CDTF">2018-03-25T12:03:25Z</dcterms:modified>
</cp:coreProperties>
</file>