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6F50BA-1CBD-410D-98FE-A98EBD2F9F7C}"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F50BA-1CBD-410D-98FE-A98EBD2F9F7C}"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F50BA-1CBD-410D-98FE-A98EBD2F9F7C}"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F50BA-1CBD-410D-98FE-A98EBD2F9F7C}"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6F50BA-1CBD-410D-98FE-A98EBD2F9F7C}"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6F50BA-1CBD-410D-98FE-A98EBD2F9F7C}"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6F50BA-1CBD-410D-98FE-A98EBD2F9F7C}"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6F50BA-1CBD-410D-98FE-A98EBD2F9F7C}"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F50BA-1CBD-410D-98FE-A98EBD2F9F7C}"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6F50BA-1CBD-410D-98FE-A98EBD2F9F7C}"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6F50BA-1CBD-410D-98FE-A98EBD2F9F7C}"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B45CBF-56A1-461A-A2E2-A26C8A16D16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F50BA-1CBD-410D-98FE-A98EBD2F9F7C}" type="datetimeFigureOut">
              <a:rPr lang="en-US" smtClean="0"/>
              <a:t>6/23/2019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B45CBF-56A1-461A-A2E2-A26C8A16D16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Possibility of Goodness</a:t>
            </a:r>
            <a:endParaRPr lang="en-US" dirty="0"/>
          </a:p>
        </p:txBody>
      </p:sp>
      <p:sp>
        <p:nvSpPr>
          <p:cNvPr id="3" name="Subtitle 2"/>
          <p:cNvSpPr>
            <a:spLocks noGrp="1"/>
          </p:cNvSpPr>
          <p:nvPr>
            <p:ph type="subTitle" idx="1"/>
          </p:nvPr>
        </p:nvSpPr>
        <p:spPr/>
        <p:txBody>
          <a:bodyPr/>
          <a:lstStyle/>
          <a:p>
            <a:r>
              <a:rPr lang="en-US" dirty="0" smtClean="0">
                <a:solidFill>
                  <a:schemeClr val="tx1"/>
                </a:solidFill>
              </a:rPr>
              <a:t>Chase Pratt</a:t>
            </a:r>
          </a:p>
          <a:p>
            <a:r>
              <a:rPr lang="en-US" dirty="0" smtClean="0">
                <a:solidFill>
                  <a:schemeClr val="tx1"/>
                </a:solidFill>
              </a:rPr>
              <a:t>Romeo Church of Christ</a:t>
            </a:r>
          </a:p>
          <a:p>
            <a:r>
              <a:rPr lang="en-US" dirty="0" smtClean="0">
                <a:solidFill>
                  <a:schemeClr val="tx1"/>
                </a:solidFill>
              </a:rPr>
              <a:t>6/23/19</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8:26</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In the same way, the Spirit helps us in our weakness. We do not know what we ought to pray for, but the Spirit himself intercedes for us through wordless groans. </a:t>
            </a:r>
            <a:endParaRPr lang="en-US" dirty="0">
              <a:latin typeface="Trebuchet MS"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8:26</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In the same way, the Spirit helps us in our weakness. We do not know what we ought to pray for, but the Spirit himself intercedes for us through wordless groans. </a:t>
            </a:r>
            <a:r>
              <a:rPr lang="en-US" baseline="30000" dirty="0" smtClean="0">
                <a:latin typeface="Trebuchet MS" pitchFamily="34" charset="0"/>
              </a:rPr>
              <a:t>27 </a:t>
            </a:r>
            <a:r>
              <a:rPr lang="en-US" dirty="0" smtClean="0">
                <a:latin typeface="Trebuchet MS" pitchFamily="34" charset="0"/>
              </a:rPr>
              <a:t>And he who searches our hearts knows the mind of the Spirit, because the Spirit intercedes for God’s people in accordance with the will of God.</a:t>
            </a:r>
            <a:endParaRPr lang="en-US" dirty="0">
              <a:latin typeface="Trebuchet MS"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sz="3600" dirty="0">
                <a:latin typeface="Trebuchet MS" pitchFamily="34" charset="0"/>
              </a:rPr>
              <a:t>Having the Spirit does not mean that you will always know what to do, but it does mean that </a:t>
            </a:r>
            <a:r>
              <a:rPr lang="en-US" sz="3600" u="sng" dirty="0">
                <a:latin typeface="Trebuchet MS" pitchFamily="34" charset="0"/>
              </a:rPr>
              <a:t>you don’t have to do it alone</a:t>
            </a:r>
            <a:r>
              <a:rPr lang="en-US" sz="3600" dirty="0" smtClean="0">
                <a:latin typeface="Trebuchet MS" pitchFamily="34" charset="0"/>
              </a:rPr>
              <a:t>.</a:t>
            </a:r>
            <a:endParaRPr lang="en-US" sz="3600" dirty="0">
              <a:latin typeface="Trebuchet MS"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8:28-30</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latin typeface="Trebuchet MS" pitchFamily="34" charset="0"/>
              </a:rPr>
              <a:t>And we know that in all things God works for the good of those who love him, </a:t>
            </a:r>
            <a:r>
              <a:rPr lang="en-US" b="1" dirty="0" smtClean="0">
                <a:latin typeface="Trebuchet MS" pitchFamily="34" charset="0"/>
              </a:rPr>
              <a:t>who have been called according to his purpose</a:t>
            </a:r>
            <a:r>
              <a:rPr lang="en-US" dirty="0" smtClean="0">
                <a:latin typeface="Trebuchet MS" pitchFamily="34" charset="0"/>
              </a:rPr>
              <a:t>. </a:t>
            </a:r>
            <a:r>
              <a:rPr lang="en-US" baseline="30000" dirty="0" smtClean="0">
                <a:latin typeface="Trebuchet MS" pitchFamily="34" charset="0"/>
              </a:rPr>
              <a:t>29 </a:t>
            </a:r>
            <a:r>
              <a:rPr lang="en-US" dirty="0" smtClean="0">
                <a:latin typeface="Trebuchet MS" pitchFamily="34" charset="0"/>
              </a:rPr>
              <a:t>For those God foreknew he also predestined to be conformed to the image of his Son, that he might be the firstborn among many brothers and sisters. </a:t>
            </a:r>
            <a:r>
              <a:rPr lang="en-US" baseline="30000" dirty="0" smtClean="0">
                <a:latin typeface="Trebuchet MS" pitchFamily="34" charset="0"/>
              </a:rPr>
              <a:t>30 </a:t>
            </a:r>
            <a:r>
              <a:rPr lang="en-US" dirty="0" smtClean="0">
                <a:latin typeface="Trebuchet MS" pitchFamily="34" charset="0"/>
              </a:rPr>
              <a:t>And those he predestined, he also called; those he called, he also justified; those he justified, he also glorified.</a:t>
            </a:r>
            <a:endParaRPr lang="en-US" dirty="0">
              <a:latin typeface="Trebuchet MS"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Possibility of Goodness</a:t>
            </a:r>
            <a:endParaRPr lang="en-US" dirty="0"/>
          </a:p>
        </p:txBody>
      </p:sp>
      <p:sp>
        <p:nvSpPr>
          <p:cNvPr id="3" name="Content Placeholder 2"/>
          <p:cNvSpPr>
            <a:spLocks noGrp="1"/>
          </p:cNvSpPr>
          <p:nvPr>
            <p:ph idx="1"/>
          </p:nvPr>
        </p:nvSpPr>
        <p:spPr/>
        <p:txBody>
          <a:bodyPr/>
          <a:lstStyle/>
          <a:p>
            <a:r>
              <a:rPr lang="en-US" dirty="0" smtClean="0"/>
              <a:t>Where’s you head at?</a:t>
            </a:r>
          </a:p>
          <a:p>
            <a:endParaRPr lang="en-US" dirty="0"/>
          </a:p>
          <a:p>
            <a:r>
              <a:rPr lang="en-US" dirty="0" smtClean="0"/>
              <a:t>How do we know?</a:t>
            </a:r>
          </a:p>
          <a:p>
            <a:endParaRPr lang="en-US" dirty="0"/>
          </a:p>
          <a:p>
            <a:r>
              <a:rPr lang="en-US" dirty="0" smtClean="0"/>
              <a:t>What can stop us?</a:t>
            </a:r>
          </a:p>
          <a:p>
            <a:endParaRPr lang="en-US" dirty="0"/>
          </a:p>
          <a:p>
            <a:endParaRPr lang="en-US" dirty="0" smtClean="0"/>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8:31-32</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What, then, shall we say in response to these things? If God is for us, who can be against us? </a:t>
            </a:r>
            <a:r>
              <a:rPr lang="en-US" baseline="30000" dirty="0" smtClean="0">
                <a:latin typeface="Trebuchet MS" pitchFamily="34" charset="0"/>
              </a:rPr>
              <a:t>32 </a:t>
            </a:r>
            <a:r>
              <a:rPr lang="en-US" dirty="0" smtClean="0">
                <a:latin typeface="Trebuchet MS" pitchFamily="34" charset="0"/>
              </a:rPr>
              <a:t>He who did not spare his own Son, but gave him up for us all—how will he not also, along with him, graciously give us all things?</a:t>
            </a:r>
            <a:endParaRPr lang="en-US" dirty="0">
              <a:latin typeface="Trebuchet MS"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8:33</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Who will bring any charge against those whom God has chosen? It is God who justifies.</a:t>
            </a:r>
            <a:endParaRPr lang="en-US" dirty="0">
              <a:latin typeface="Trebuchet MS"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8:33-34</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Who will bring any charge against those whom God has chosen? It is God who justifies. </a:t>
            </a:r>
            <a:r>
              <a:rPr lang="en-US" baseline="30000" dirty="0" smtClean="0">
                <a:latin typeface="Trebuchet MS" pitchFamily="34" charset="0"/>
              </a:rPr>
              <a:t>34 </a:t>
            </a:r>
            <a:r>
              <a:rPr lang="en-US" dirty="0" smtClean="0">
                <a:latin typeface="Trebuchet MS" pitchFamily="34" charset="0"/>
              </a:rPr>
              <a:t>Who then is the one who condemns? No one. Christ Jesus who died—more than that, who was raised to life—is at the right hand of God and is also interceding for us.</a:t>
            </a:r>
            <a:endParaRPr lang="en-US" dirty="0">
              <a:latin typeface="Trebuchet MS"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8:35-36</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Who shall separate us from the love of Christ? Shall trouble or hardship or persecution or famine or nakedness or danger or sword? </a:t>
            </a:r>
            <a:r>
              <a:rPr lang="en-US" baseline="30000" dirty="0" smtClean="0">
                <a:latin typeface="Trebuchet MS" pitchFamily="34" charset="0"/>
              </a:rPr>
              <a:t>36 </a:t>
            </a:r>
            <a:r>
              <a:rPr lang="en-US" dirty="0" smtClean="0">
                <a:latin typeface="Trebuchet MS" pitchFamily="34" charset="0"/>
              </a:rPr>
              <a:t>As it is written:</a:t>
            </a:r>
          </a:p>
          <a:p>
            <a:pPr>
              <a:buNone/>
            </a:pPr>
            <a:r>
              <a:rPr lang="en-US" dirty="0" smtClean="0">
                <a:latin typeface="Trebuchet MS" pitchFamily="34" charset="0"/>
              </a:rPr>
              <a:t>“For your sake we face death all day long;</a:t>
            </a:r>
            <a:br>
              <a:rPr lang="en-US" dirty="0" smtClean="0">
                <a:latin typeface="Trebuchet MS" pitchFamily="34" charset="0"/>
              </a:rPr>
            </a:br>
            <a:r>
              <a:rPr lang="en-US" dirty="0" smtClean="0">
                <a:latin typeface="Trebuchet MS" pitchFamily="34" charset="0"/>
              </a:rPr>
              <a:t>    we are considered as sheep to be slaughtered.”</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8:37-39</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No, in all these things we are more than conquerors through him who loved us. </a:t>
            </a:r>
            <a:r>
              <a:rPr lang="en-US" baseline="30000" dirty="0" smtClean="0">
                <a:latin typeface="Trebuchet MS" pitchFamily="34" charset="0"/>
              </a:rPr>
              <a:t>38 </a:t>
            </a:r>
            <a:r>
              <a:rPr lang="en-US" dirty="0" smtClean="0">
                <a:latin typeface="Trebuchet MS" pitchFamily="34" charset="0"/>
              </a:rPr>
              <a:t>For I am convinced that neither death nor life, neither angels nor demons, neither the present nor the future, nor any powers, </a:t>
            </a:r>
            <a:r>
              <a:rPr lang="en-US" baseline="30000" dirty="0" smtClean="0">
                <a:latin typeface="Trebuchet MS" pitchFamily="34" charset="0"/>
              </a:rPr>
              <a:t>39 </a:t>
            </a:r>
            <a:r>
              <a:rPr lang="en-US" dirty="0" smtClean="0">
                <a:latin typeface="Trebuchet MS" pitchFamily="34" charset="0"/>
              </a:rPr>
              <a:t>neither height nor depth, nor anything else in all creation, will be able to separate us from the love of God that is in Christ Jesus our Lord.</a:t>
            </a:r>
            <a:endParaRPr lang="en-US" dirty="0">
              <a:latin typeface="Trebuchet MS"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7:18</a:t>
            </a:r>
            <a:endParaRPr lang="en-US" dirty="0"/>
          </a:p>
        </p:txBody>
      </p:sp>
      <p:sp>
        <p:nvSpPr>
          <p:cNvPr id="3" name="Content Placeholder 2"/>
          <p:cNvSpPr>
            <a:spLocks noGrp="1"/>
          </p:cNvSpPr>
          <p:nvPr>
            <p:ph idx="1"/>
          </p:nvPr>
        </p:nvSpPr>
        <p:spPr/>
        <p:txBody>
          <a:bodyPr/>
          <a:lstStyle/>
          <a:p>
            <a:pPr>
              <a:buNone/>
            </a:pPr>
            <a:r>
              <a:rPr lang="en-US" baseline="30000" dirty="0" smtClean="0"/>
              <a:t> </a:t>
            </a:r>
            <a:r>
              <a:rPr lang="en-US" dirty="0" smtClean="0">
                <a:latin typeface="Trebuchet MS" pitchFamily="34" charset="0"/>
              </a:rPr>
              <a:t>For I know that good itself does not dwell in me, that is, in my flesh. For I have the desire to do what is good, but I cannot carry it out.</a:t>
            </a:r>
            <a:endParaRPr lang="en-US" dirty="0">
              <a:latin typeface="Trebuchet MS"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Possibility of Goodness</a:t>
            </a:r>
            <a:endParaRPr lang="en-US" dirty="0"/>
          </a:p>
        </p:txBody>
      </p:sp>
      <p:sp>
        <p:nvSpPr>
          <p:cNvPr id="3" name="Content Placeholder 2"/>
          <p:cNvSpPr>
            <a:spLocks noGrp="1"/>
          </p:cNvSpPr>
          <p:nvPr>
            <p:ph idx="1"/>
          </p:nvPr>
        </p:nvSpPr>
        <p:spPr/>
        <p:txBody>
          <a:bodyPr/>
          <a:lstStyle/>
          <a:p>
            <a:r>
              <a:rPr lang="en-US" dirty="0" smtClean="0"/>
              <a:t>Where’s you head at?</a:t>
            </a:r>
          </a:p>
          <a:p>
            <a:endParaRPr lang="en-US" dirty="0"/>
          </a:p>
          <a:p>
            <a:r>
              <a:rPr lang="en-US" dirty="0" smtClean="0"/>
              <a:t>How do we know?</a:t>
            </a:r>
          </a:p>
          <a:p>
            <a:endParaRPr lang="en-US" dirty="0"/>
          </a:p>
          <a:p>
            <a:r>
              <a:rPr lang="en-US" dirty="0" smtClean="0"/>
              <a:t>What can stop us?</a:t>
            </a:r>
          </a:p>
          <a:p>
            <a:endParaRPr lang="en-US" dirty="0"/>
          </a:p>
          <a:p>
            <a:endParaRPr lang="en-US" dirty="0" smtClean="0"/>
          </a:p>
          <a:p>
            <a:endParaRPr lang="en-US" dirty="0"/>
          </a:p>
          <a:p>
            <a:endParaRPr lang="en-US" dirty="0"/>
          </a:p>
        </p:txBody>
      </p:sp>
      <p:sp>
        <p:nvSpPr>
          <p:cNvPr id="4" name="TextBox 3"/>
          <p:cNvSpPr txBox="1"/>
          <p:nvPr/>
        </p:nvSpPr>
        <p:spPr>
          <a:xfrm>
            <a:off x="7772400" y="6096000"/>
            <a:ext cx="609600" cy="381000"/>
          </a:xfrm>
          <a:prstGeom prst="rect">
            <a:avLst/>
          </a:prstGeom>
          <a:noFill/>
        </p:spPr>
        <p:txBody>
          <a:bodyPr wrap="square" rtlCol="0">
            <a:spAutoFit/>
          </a:bodyPr>
          <a:lstStyle/>
          <a:p>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7:21-23</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So I find this law at work: Although I want to do good, evil is right there with me. </a:t>
            </a:r>
            <a:r>
              <a:rPr lang="en-US" baseline="30000" dirty="0" smtClean="0">
                <a:latin typeface="Trebuchet MS" pitchFamily="34" charset="0"/>
              </a:rPr>
              <a:t>22 </a:t>
            </a:r>
            <a:r>
              <a:rPr lang="en-US" dirty="0" smtClean="0">
                <a:latin typeface="Trebuchet MS" pitchFamily="34" charset="0"/>
              </a:rPr>
              <a:t>For in my inner being I delight in God’s law; </a:t>
            </a:r>
            <a:r>
              <a:rPr lang="en-US" baseline="30000" dirty="0" smtClean="0">
                <a:latin typeface="Trebuchet MS" pitchFamily="34" charset="0"/>
              </a:rPr>
              <a:t>23 </a:t>
            </a:r>
            <a:r>
              <a:rPr lang="en-US" dirty="0" smtClean="0">
                <a:latin typeface="Trebuchet MS" pitchFamily="34" charset="0"/>
              </a:rPr>
              <a:t>but I see another law at work in me, waging war against the law of my mind and making me a prisoner of the law of sin at work within me.</a:t>
            </a:r>
            <a:endParaRPr lang="en-US" dirty="0">
              <a:latin typeface="Trebuchet MS"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7:24-25</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What a wretched man I am! Who will rescue me from this body that is subject to death? </a:t>
            </a:r>
            <a:r>
              <a:rPr lang="en-US" baseline="30000" dirty="0" smtClean="0">
                <a:latin typeface="Trebuchet MS" pitchFamily="34" charset="0"/>
              </a:rPr>
              <a:t>25 </a:t>
            </a:r>
            <a:r>
              <a:rPr lang="en-US" dirty="0" smtClean="0">
                <a:latin typeface="Trebuchet MS" pitchFamily="34" charset="0"/>
              </a:rPr>
              <a:t>Thanks be to God, who delivers me through Jesus Christ our Lord!</a:t>
            </a:r>
          </a:p>
          <a:p>
            <a:pPr>
              <a:buNone/>
            </a:pPr>
            <a:r>
              <a:rPr lang="en-US" dirty="0" smtClean="0">
                <a:latin typeface="Trebuchet MS" pitchFamily="34" charset="0"/>
              </a:rPr>
              <a:t>So then, I myself in my mind am a slave to God’s law, but in my flesh a slave to the law of sin.</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Possibility of Goodness</a:t>
            </a:r>
            <a:endParaRPr lang="en-US" dirty="0"/>
          </a:p>
        </p:txBody>
      </p:sp>
      <p:sp>
        <p:nvSpPr>
          <p:cNvPr id="3" name="Content Placeholder 2"/>
          <p:cNvSpPr>
            <a:spLocks noGrp="1"/>
          </p:cNvSpPr>
          <p:nvPr>
            <p:ph idx="1"/>
          </p:nvPr>
        </p:nvSpPr>
        <p:spPr/>
        <p:txBody>
          <a:bodyPr/>
          <a:lstStyle/>
          <a:p>
            <a:r>
              <a:rPr lang="en-US" dirty="0" smtClean="0"/>
              <a:t>Where’s you head at?</a:t>
            </a:r>
          </a:p>
          <a:p>
            <a:endParaRPr lang="en-US" dirty="0"/>
          </a:p>
          <a:p>
            <a:pPr>
              <a:buNone/>
            </a:pPr>
            <a:endParaRPr lang="en-US" dirty="0"/>
          </a:p>
          <a:p>
            <a:endParaRPr lang="en-US" dirty="0" smtClean="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8:5-6</a:t>
            </a:r>
            <a:endParaRPr lang="en-US" dirty="0"/>
          </a:p>
        </p:txBody>
      </p:sp>
      <p:sp>
        <p:nvSpPr>
          <p:cNvPr id="3" name="Content Placeholder 2"/>
          <p:cNvSpPr>
            <a:spLocks noGrp="1"/>
          </p:cNvSpPr>
          <p:nvPr>
            <p:ph idx="1"/>
          </p:nvPr>
        </p:nvSpPr>
        <p:spPr/>
        <p:txBody>
          <a:bodyPr>
            <a:normAutofit/>
          </a:bodyPr>
          <a:lstStyle/>
          <a:p>
            <a:pPr>
              <a:buNone/>
            </a:pPr>
            <a:r>
              <a:rPr lang="en-US" dirty="0" smtClean="0">
                <a:latin typeface="Trebuchet MS" pitchFamily="34" charset="0"/>
              </a:rPr>
              <a:t>Those who live according to the flesh have their minds set on what the flesh desires; but those who live in accordance with the Spirit have their minds set on what the Spirit desires. </a:t>
            </a:r>
            <a:r>
              <a:rPr lang="en-US" baseline="30000" dirty="0" smtClean="0">
                <a:latin typeface="Trebuchet MS" pitchFamily="34" charset="0"/>
              </a:rPr>
              <a:t>6 </a:t>
            </a:r>
            <a:r>
              <a:rPr lang="en-US" dirty="0" smtClean="0">
                <a:latin typeface="Trebuchet MS" pitchFamily="34" charset="0"/>
              </a:rPr>
              <a:t>The mind governed by the flesh is death, but the mind governed by the Spirit is life and peace.</a:t>
            </a:r>
            <a:endParaRPr lang="en-US" dirty="0">
              <a:latin typeface="Trebuchet MS"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8:7-8</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The mind governed by the flesh is hostile to God; it does not submit to God’s law, nor can it do so. </a:t>
            </a:r>
            <a:r>
              <a:rPr lang="en-US" baseline="30000" dirty="0" smtClean="0">
                <a:latin typeface="Trebuchet MS" pitchFamily="34" charset="0"/>
              </a:rPr>
              <a:t>8 </a:t>
            </a:r>
            <a:r>
              <a:rPr lang="en-US" dirty="0" smtClean="0">
                <a:latin typeface="Trebuchet MS" pitchFamily="34" charset="0"/>
              </a:rPr>
              <a:t>Those who are in the realm of the flesh cannot please God.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Possibility of Goodness</a:t>
            </a:r>
            <a:endParaRPr lang="en-US" dirty="0"/>
          </a:p>
        </p:txBody>
      </p:sp>
      <p:sp>
        <p:nvSpPr>
          <p:cNvPr id="3" name="Content Placeholder 2"/>
          <p:cNvSpPr>
            <a:spLocks noGrp="1"/>
          </p:cNvSpPr>
          <p:nvPr>
            <p:ph idx="1"/>
          </p:nvPr>
        </p:nvSpPr>
        <p:spPr/>
        <p:txBody>
          <a:bodyPr/>
          <a:lstStyle/>
          <a:p>
            <a:r>
              <a:rPr lang="en-US" dirty="0" smtClean="0"/>
              <a:t>Where’s you head at?</a:t>
            </a:r>
          </a:p>
          <a:p>
            <a:endParaRPr lang="en-US" dirty="0"/>
          </a:p>
          <a:p>
            <a:r>
              <a:rPr lang="en-US" dirty="0" smtClean="0"/>
              <a:t>How do we know?</a:t>
            </a:r>
          </a:p>
          <a:p>
            <a:endParaRPr lang="en-US" dirty="0"/>
          </a:p>
          <a:p>
            <a:endParaRPr lang="en-US" dirty="0" smtClean="0"/>
          </a:p>
          <a:p>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8:26</a:t>
            </a:r>
            <a:endParaRPr lang="en-US" dirty="0"/>
          </a:p>
        </p:txBody>
      </p:sp>
      <p:sp>
        <p:nvSpPr>
          <p:cNvPr id="3" name="Content Placeholder 2"/>
          <p:cNvSpPr>
            <a:spLocks noGrp="1"/>
          </p:cNvSpPr>
          <p:nvPr>
            <p:ph idx="1"/>
          </p:nvPr>
        </p:nvSpPr>
        <p:spPr/>
        <p:txBody>
          <a:bodyPr/>
          <a:lstStyle/>
          <a:p>
            <a:pPr>
              <a:buNone/>
            </a:pPr>
            <a:r>
              <a:rPr lang="en-US" dirty="0" smtClean="0">
                <a:latin typeface="Trebuchet MS" pitchFamily="34" charset="0"/>
              </a:rPr>
              <a:t>In the same way, the Spirit helps us in our weakness. We do not know what we ought to pray for, </a:t>
            </a:r>
            <a:endParaRPr lang="en-US" dirty="0">
              <a:latin typeface="Trebuchet MS"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466</Words>
  <Application>Microsoft Office PowerPoint</Application>
  <PresentationFormat>On-screen Show (4:3)</PresentationFormat>
  <Paragraphs>63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The Possibility of Goodness</vt:lpstr>
      <vt:lpstr>Romans 7:18</vt:lpstr>
      <vt:lpstr>Romans 7:21-23</vt:lpstr>
      <vt:lpstr>Romans 7:24-25</vt:lpstr>
      <vt:lpstr>The Possibility of Goodness</vt:lpstr>
      <vt:lpstr>Romans 8:5-6</vt:lpstr>
      <vt:lpstr>Romans 8:7-8</vt:lpstr>
      <vt:lpstr>The Possibility of Goodness</vt:lpstr>
      <vt:lpstr>Romans 8:26</vt:lpstr>
      <vt:lpstr>Romans 8:26</vt:lpstr>
      <vt:lpstr>Romans 8:26</vt:lpstr>
      <vt:lpstr>Slide 12</vt:lpstr>
      <vt:lpstr>Romans 8:28-30</vt:lpstr>
      <vt:lpstr>The Possibility of Goodness</vt:lpstr>
      <vt:lpstr>Romans 8:31-32</vt:lpstr>
      <vt:lpstr>Romans 8:33</vt:lpstr>
      <vt:lpstr>Romans 8:33-34</vt:lpstr>
      <vt:lpstr>Romans 8:35-36</vt:lpstr>
      <vt:lpstr>Romans 8:37-39</vt:lpstr>
      <vt:lpstr>The Possibility of Goodness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Possibility of Goodness</dc:title>
  <dc:creator>Chase</dc:creator>
  <cp:lastModifiedBy>Chase</cp:lastModifiedBy>
  <cp:revision>2</cp:revision>
  <dcterms:created xsi:type="dcterms:W3CDTF">2019-06-23T11:16:33Z</dcterms:created>
  <dcterms:modified xsi:type="dcterms:W3CDTF">2019-06-23T12:24:19Z</dcterms:modified>
</cp:coreProperties>
</file>