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076EB7-3A8F-4682-A2C9-68F387D0FA5C}"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76EB7-3A8F-4682-A2C9-68F387D0FA5C}"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76EB7-3A8F-4682-A2C9-68F387D0FA5C}"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76EB7-3A8F-4682-A2C9-68F387D0FA5C}"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76EB7-3A8F-4682-A2C9-68F387D0FA5C}"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076EB7-3A8F-4682-A2C9-68F387D0FA5C}" type="datetimeFigureOut">
              <a:rPr lang="en-US" smtClean="0"/>
              <a:pPr/>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076EB7-3A8F-4682-A2C9-68F387D0FA5C}" type="datetimeFigureOut">
              <a:rPr lang="en-US" smtClean="0"/>
              <a:pPr/>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076EB7-3A8F-4682-A2C9-68F387D0FA5C}" type="datetimeFigureOut">
              <a:rPr lang="en-US" smtClean="0"/>
              <a:pPr/>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76EB7-3A8F-4682-A2C9-68F387D0FA5C}" type="datetimeFigureOut">
              <a:rPr lang="en-US" smtClean="0"/>
              <a:pPr/>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76EB7-3A8F-4682-A2C9-68F387D0FA5C}" type="datetimeFigureOut">
              <a:rPr lang="en-US" smtClean="0"/>
              <a:pPr/>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76EB7-3A8F-4682-A2C9-68F387D0FA5C}" type="datetimeFigureOut">
              <a:rPr lang="en-US" smtClean="0"/>
              <a:pPr/>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48E76-A1A1-40FC-AC72-4B687535E4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76EB7-3A8F-4682-A2C9-68F387D0FA5C}" type="datetimeFigureOut">
              <a:rPr lang="en-US" smtClean="0"/>
              <a:pPr/>
              <a:t>5/11/2018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48E76-A1A1-40FC-AC72-4B687535E4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Saga Begins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1/7/18</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Saga Begins</a:t>
            </a:r>
            <a:endParaRPr lang="en-US" dirty="0"/>
          </a:p>
        </p:txBody>
      </p:sp>
      <p:sp>
        <p:nvSpPr>
          <p:cNvPr id="3" name="Content Placeholder 2"/>
          <p:cNvSpPr>
            <a:spLocks noGrp="1"/>
          </p:cNvSpPr>
          <p:nvPr>
            <p:ph idx="1"/>
          </p:nvPr>
        </p:nvSpPr>
        <p:spPr/>
        <p:txBody>
          <a:bodyPr/>
          <a:lstStyle/>
          <a:p>
            <a:r>
              <a:rPr lang="en-US" dirty="0" smtClean="0"/>
              <a:t>God is in control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1:1</a:t>
            </a:r>
            <a:endParaRPr lang="en-US" dirty="0"/>
          </a:p>
        </p:txBody>
      </p:sp>
      <p:sp>
        <p:nvSpPr>
          <p:cNvPr id="3" name="Content Placeholder 2"/>
          <p:cNvSpPr>
            <a:spLocks noGrp="1"/>
          </p:cNvSpPr>
          <p:nvPr>
            <p:ph idx="1"/>
          </p:nvPr>
        </p:nvSpPr>
        <p:spPr/>
        <p:txBody>
          <a:bodyPr>
            <a:normAutofit/>
          </a:bodyPr>
          <a:lstStyle/>
          <a:p>
            <a:pPr>
              <a:buNone/>
            </a:pPr>
            <a:r>
              <a:rPr lang="en-US" sz="6600" dirty="0" smtClean="0"/>
              <a:t>In the beginning God…</a:t>
            </a:r>
            <a:endParaRPr lang="en-US" sz="6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Saga Begins</a:t>
            </a:r>
            <a:endParaRPr lang="en-US" dirty="0"/>
          </a:p>
        </p:txBody>
      </p:sp>
      <p:sp>
        <p:nvSpPr>
          <p:cNvPr id="3" name="Content Placeholder 2"/>
          <p:cNvSpPr>
            <a:spLocks noGrp="1"/>
          </p:cNvSpPr>
          <p:nvPr>
            <p:ph idx="1"/>
          </p:nvPr>
        </p:nvSpPr>
        <p:spPr/>
        <p:txBody>
          <a:bodyPr/>
          <a:lstStyle/>
          <a:p>
            <a:r>
              <a:rPr lang="en-US" dirty="0" smtClean="0"/>
              <a:t>God is in control</a:t>
            </a:r>
          </a:p>
          <a:p>
            <a:endParaRPr lang="en-US" dirty="0"/>
          </a:p>
          <a:p>
            <a:r>
              <a:rPr lang="en-US" dirty="0" smtClean="0"/>
              <a:t>God is creative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 outline</a:t>
            </a:r>
            <a:endParaRPr lang="en-US" dirty="0"/>
          </a:p>
        </p:txBody>
      </p:sp>
      <p:sp>
        <p:nvSpPr>
          <p:cNvPr id="3" name="Content Placeholder 2"/>
          <p:cNvSpPr>
            <a:spLocks noGrp="1"/>
          </p:cNvSpPr>
          <p:nvPr>
            <p:ph idx="1"/>
          </p:nvPr>
        </p:nvSpPr>
        <p:spPr>
          <a:xfrm>
            <a:off x="457200" y="1600200"/>
            <a:ext cx="4114800" cy="4525963"/>
          </a:xfrm>
        </p:spPr>
        <p:txBody>
          <a:bodyPr/>
          <a:lstStyle/>
          <a:p>
            <a:pPr>
              <a:buNone/>
            </a:pPr>
            <a:r>
              <a:rPr lang="en-US" dirty="0" smtClean="0"/>
              <a:t>1. Light</a:t>
            </a:r>
          </a:p>
          <a:p>
            <a:pPr>
              <a:buNone/>
            </a:pPr>
            <a:endParaRPr lang="en-US" dirty="0"/>
          </a:p>
          <a:p>
            <a:pPr>
              <a:buNone/>
            </a:pPr>
            <a:r>
              <a:rPr lang="en-US" dirty="0" smtClean="0"/>
              <a:t>2. Sky/Seas</a:t>
            </a:r>
          </a:p>
          <a:p>
            <a:pPr>
              <a:buNone/>
            </a:pPr>
            <a:endParaRPr lang="en-US" dirty="0"/>
          </a:p>
          <a:p>
            <a:pPr>
              <a:buNone/>
            </a:pPr>
            <a:r>
              <a:rPr lang="en-US" dirty="0" smtClean="0"/>
              <a:t>3. Land, Plants</a:t>
            </a:r>
            <a:endParaRPr lang="en-US" dirty="0"/>
          </a:p>
        </p:txBody>
      </p:sp>
      <p:sp>
        <p:nvSpPr>
          <p:cNvPr id="4" name="Content Placeholder 2"/>
          <p:cNvSpPr txBox="1">
            <a:spLocks/>
          </p:cNvSpPr>
          <p:nvPr/>
        </p:nvSpPr>
        <p:spPr>
          <a:xfrm>
            <a:off x="4267200" y="1600200"/>
            <a:ext cx="41148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4. Sun,</a:t>
            </a:r>
            <a:r>
              <a:rPr kumimoji="0" lang="en-US" sz="3200" b="0" i="0" u="none" strike="noStrike" kern="1200" cap="none" spc="0" normalizeH="0" noProof="0" dirty="0" smtClean="0">
                <a:ln>
                  <a:noFill/>
                </a:ln>
                <a:solidFill>
                  <a:schemeClr val="tx1"/>
                </a:solidFill>
                <a:effectLst/>
                <a:uLnTx/>
                <a:uFillTx/>
                <a:latin typeface="+mn-lt"/>
                <a:ea typeface="+mn-ea"/>
                <a:cs typeface="+mn-cs"/>
              </a:rPr>
              <a:t> Moon, Stars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5. Birds, Sea Creatures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6. Land Creatures, Humans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Saga Begins</a:t>
            </a:r>
            <a:endParaRPr lang="en-US" dirty="0"/>
          </a:p>
        </p:txBody>
      </p:sp>
      <p:sp>
        <p:nvSpPr>
          <p:cNvPr id="3" name="Content Placeholder 2"/>
          <p:cNvSpPr>
            <a:spLocks noGrp="1"/>
          </p:cNvSpPr>
          <p:nvPr>
            <p:ph idx="1"/>
          </p:nvPr>
        </p:nvSpPr>
        <p:spPr/>
        <p:txBody>
          <a:bodyPr/>
          <a:lstStyle/>
          <a:p>
            <a:r>
              <a:rPr lang="en-US" dirty="0" smtClean="0"/>
              <a:t>God is in control</a:t>
            </a:r>
          </a:p>
          <a:p>
            <a:endParaRPr lang="en-US" dirty="0"/>
          </a:p>
          <a:p>
            <a:r>
              <a:rPr lang="en-US" dirty="0" smtClean="0"/>
              <a:t>God is creative</a:t>
            </a:r>
          </a:p>
          <a:p>
            <a:endParaRPr lang="en-US" dirty="0"/>
          </a:p>
          <a:p>
            <a:r>
              <a:rPr lang="en-US" dirty="0" smtClean="0"/>
              <a:t>God is collaborative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1:26-27</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Then God said, “Let us make mankind in our image, in our likeness, so that they may rule over the fish in the sea and the birds in the sky, over the livestock and all the wild animals, and over all the creatures that move along the ground.”</a:t>
            </a:r>
          </a:p>
          <a:p>
            <a:pPr>
              <a:buNone/>
            </a:pPr>
            <a:r>
              <a:rPr lang="en-US" baseline="30000" dirty="0" smtClean="0"/>
              <a:t>27 </a:t>
            </a:r>
            <a:r>
              <a:rPr lang="en-US" dirty="0" smtClean="0"/>
              <a:t>So God created mankind in his own image,</a:t>
            </a:r>
            <a:br>
              <a:rPr lang="en-US" dirty="0" smtClean="0"/>
            </a:br>
            <a:r>
              <a:rPr lang="en-US" dirty="0" smtClean="0"/>
              <a:t>    in the image of God he created them;</a:t>
            </a:r>
            <a:br>
              <a:rPr lang="en-US" dirty="0" smtClean="0"/>
            </a:br>
            <a:r>
              <a:rPr lang="en-US" dirty="0" smtClean="0"/>
              <a:t>    male and female he created them.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5:1-3</a:t>
            </a:r>
            <a:endParaRPr lang="en-US" dirty="0"/>
          </a:p>
        </p:txBody>
      </p:sp>
      <p:sp>
        <p:nvSpPr>
          <p:cNvPr id="3" name="Content Placeholder 2"/>
          <p:cNvSpPr>
            <a:spLocks noGrp="1"/>
          </p:cNvSpPr>
          <p:nvPr>
            <p:ph idx="1"/>
          </p:nvPr>
        </p:nvSpPr>
        <p:spPr/>
        <p:txBody>
          <a:bodyPr>
            <a:normAutofit/>
          </a:bodyPr>
          <a:lstStyle/>
          <a:p>
            <a:pPr>
              <a:buNone/>
            </a:pPr>
            <a:r>
              <a:rPr lang="en-US" dirty="0" smtClean="0"/>
              <a:t>This is the written account of Adam’s family line.</a:t>
            </a:r>
          </a:p>
          <a:p>
            <a:pPr>
              <a:buNone/>
            </a:pPr>
            <a:r>
              <a:rPr lang="en-US" dirty="0" smtClean="0"/>
              <a:t>When God created mankind, he made them </a:t>
            </a:r>
            <a:r>
              <a:rPr lang="en-US" b="1" dirty="0" smtClean="0"/>
              <a:t>in the likeness of God</a:t>
            </a:r>
            <a:r>
              <a:rPr lang="en-US" dirty="0" smtClean="0"/>
              <a:t>. </a:t>
            </a:r>
            <a:r>
              <a:rPr lang="en-US" baseline="30000" dirty="0" smtClean="0"/>
              <a:t>2 </a:t>
            </a:r>
            <a:r>
              <a:rPr lang="en-US" dirty="0" smtClean="0"/>
              <a:t>He created them male and female and blessed them. And he named them “Mankind” when they were created.</a:t>
            </a:r>
          </a:p>
          <a:p>
            <a:pPr>
              <a:buNone/>
            </a:pPr>
            <a:r>
              <a:rPr lang="en-US" baseline="30000" dirty="0" smtClean="0"/>
              <a:t>3 </a:t>
            </a:r>
            <a:r>
              <a:rPr lang="en-US" dirty="0" smtClean="0"/>
              <a:t>When Adam had lived 130 years, he had a son </a:t>
            </a:r>
            <a:r>
              <a:rPr lang="en-US" b="1" dirty="0" smtClean="0"/>
              <a:t>in his own likeness, in his own image</a:t>
            </a:r>
            <a:r>
              <a:rPr lang="en-US" dirty="0" smtClean="0"/>
              <a:t>; and he named him Seth.</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Saga Begins</a:t>
            </a:r>
            <a:endParaRPr lang="en-US" dirty="0"/>
          </a:p>
        </p:txBody>
      </p:sp>
      <p:sp>
        <p:nvSpPr>
          <p:cNvPr id="3" name="Content Placeholder 2"/>
          <p:cNvSpPr>
            <a:spLocks noGrp="1"/>
          </p:cNvSpPr>
          <p:nvPr>
            <p:ph idx="1"/>
          </p:nvPr>
        </p:nvSpPr>
        <p:spPr/>
        <p:txBody>
          <a:bodyPr/>
          <a:lstStyle/>
          <a:p>
            <a:r>
              <a:rPr lang="en-US" dirty="0" smtClean="0"/>
              <a:t>God is in control</a:t>
            </a:r>
          </a:p>
          <a:p>
            <a:endParaRPr lang="en-US" dirty="0"/>
          </a:p>
          <a:p>
            <a:r>
              <a:rPr lang="en-US" dirty="0" smtClean="0"/>
              <a:t>God is creative</a:t>
            </a:r>
          </a:p>
          <a:p>
            <a:endParaRPr lang="en-US" dirty="0"/>
          </a:p>
          <a:p>
            <a:r>
              <a:rPr lang="en-US" dirty="0" smtClean="0"/>
              <a:t>God is collaborative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178</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Saga Begins</vt:lpstr>
      <vt:lpstr>The Saga Begins</vt:lpstr>
      <vt:lpstr>Genesis 1:1</vt:lpstr>
      <vt:lpstr>The Saga Begins</vt:lpstr>
      <vt:lpstr>Genesis 1 outline</vt:lpstr>
      <vt:lpstr>The Saga Begins</vt:lpstr>
      <vt:lpstr>Genesis 1:26-27</vt:lpstr>
      <vt:lpstr>Genesis 5:1-3</vt:lpstr>
      <vt:lpstr>The Saga Begins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Saga Begins</dc:title>
  <dc:creator>Chase</dc:creator>
  <cp:lastModifiedBy>Chase</cp:lastModifiedBy>
  <cp:revision>3</cp:revision>
  <dcterms:created xsi:type="dcterms:W3CDTF">2018-01-07T06:17:15Z</dcterms:created>
  <dcterms:modified xsi:type="dcterms:W3CDTF">2018-05-11T04:01:39Z</dcterms:modified>
</cp:coreProperties>
</file>