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6" r:id="rId9"/>
    <p:sldId id="261" r:id="rId10"/>
    <p:sldId id="262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310E-2B8C-484E-ACAA-B7BDCCEA8D8C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157B-FC3C-46ED-B528-E0F58A9B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310E-2B8C-484E-ACAA-B7BDCCEA8D8C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157B-FC3C-46ED-B528-E0F58A9B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310E-2B8C-484E-ACAA-B7BDCCEA8D8C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157B-FC3C-46ED-B528-E0F58A9B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310E-2B8C-484E-ACAA-B7BDCCEA8D8C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157B-FC3C-46ED-B528-E0F58A9B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310E-2B8C-484E-ACAA-B7BDCCEA8D8C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157B-FC3C-46ED-B528-E0F58A9B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310E-2B8C-484E-ACAA-B7BDCCEA8D8C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157B-FC3C-46ED-B528-E0F58A9B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310E-2B8C-484E-ACAA-B7BDCCEA8D8C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157B-FC3C-46ED-B528-E0F58A9B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310E-2B8C-484E-ACAA-B7BDCCEA8D8C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157B-FC3C-46ED-B528-E0F58A9B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310E-2B8C-484E-ACAA-B7BDCCEA8D8C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157B-FC3C-46ED-B528-E0F58A9B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310E-2B8C-484E-ACAA-B7BDCCEA8D8C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157B-FC3C-46ED-B528-E0F58A9B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310E-2B8C-484E-ACAA-B7BDCCEA8D8C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157B-FC3C-46ED-B528-E0F58A9BB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310E-2B8C-484E-ACAA-B7BDCCEA8D8C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157B-FC3C-46ED-B528-E0F58A9BB9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White and Nerdy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Chase Pratt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Romeo Church of Christ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3/11/18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Image result for triumphal ent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8404879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Image result for fan vs follow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Image result for fan or follow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76400"/>
            <a:ext cx="9145741" cy="39753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924800" y="6324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weird 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348874" cy="4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static.tvtropes.org/pmwiki/pub/images/weird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1600"/>
            <a:ext cx="4953000" cy="495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Image result for weird 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95400"/>
            <a:ext cx="4953000" cy="4953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weird al eat 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2908039" cy="259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weird al eat 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2908039" cy="259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198" name="Picture 6" descr="Image result for weird al f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9520" y="609600"/>
            <a:ext cx="3867851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weird al eat 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2908039" cy="2590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198" name="Picture 6" descr="Image result for weird al f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9520" y="609600"/>
            <a:ext cx="3867851" cy="2590800"/>
          </a:xfrm>
          <a:prstGeom prst="rect">
            <a:avLst/>
          </a:prstGeom>
          <a:noFill/>
        </p:spPr>
      </p:pic>
      <p:pic>
        <p:nvPicPr>
          <p:cNvPr id="8202" name="Picture 10" descr="Image result for weird al like a surge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429000"/>
            <a:ext cx="3276600" cy="3254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Image result for weird aloholics anonymo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762000"/>
            <a:ext cx="5181600" cy="5511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 numCol="2"/>
          <a:lstStyle/>
          <a:p>
            <a:r>
              <a:rPr lang="en-US" dirty="0" smtClean="0"/>
              <a:t>Dare to Be Stupid</a:t>
            </a:r>
          </a:p>
          <a:p>
            <a:r>
              <a:rPr lang="en-US" dirty="0" smtClean="0"/>
              <a:t>Lame Claim to Fame</a:t>
            </a:r>
          </a:p>
          <a:p>
            <a:r>
              <a:rPr lang="en-US" dirty="0" smtClean="0"/>
              <a:t>First World Problems</a:t>
            </a:r>
          </a:p>
          <a:p>
            <a:r>
              <a:rPr lang="en-US" dirty="0" smtClean="0"/>
              <a:t>If That Isn’t Love</a:t>
            </a:r>
          </a:p>
          <a:p>
            <a:r>
              <a:rPr lang="en-US" dirty="0" smtClean="0"/>
              <a:t>The Saga Begins</a:t>
            </a:r>
          </a:p>
          <a:p>
            <a:r>
              <a:rPr lang="en-US" dirty="0" smtClean="0"/>
              <a:t>This is the Life</a:t>
            </a:r>
          </a:p>
          <a:p>
            <a:r>
              <a:rPr lang="en-US" dirty="0" err="1" smtClean="0"/>
              <a:t>Callin</a:t>
            </a:r>
            <a:r>
              <a:rPr lang="en-US" dirty="0" smtClean="0"/>
              <a:t>’ In Sick</a:t>
            </a:r>
          </a:p>
          <a:p>
            <a:r>
              <a:rPr lang="en-US" dirty="0" smtClean="0"/>
              <a:t>Everything You Know is Wrong</a:t>
            </a:r>
          </a:p>
          <a:p>
            <a:r>
              <a:rPr lang="en-US" dirty="0" smtClean="0"/>
              <a:t>Water is Wet</a:t>
            </a:r>
          </a:p>
          <a:p>
            <a:r>
              <a:rPr lang="en-US" dirty="0" smtClean="0"/>
              <a:t>Close But No Cigar</a:t>
            </a:r>
          </a:p>
          <a:p>
            <a:r>
              <a:rPr lang="en-US" dirty="0" smtClean="0"/>
              <a:t>Since You’ve Been Gone</a:t>
            </a:r>
          </a:p>
          <a:p>
            <a:r>
              <a:rPr lang="en-US" dirty="0" smtClean="0"/>
              <a:t>Whatever You Like</a:t>
            </a:r>
          </a:p>
          <a:p>
            <a:r>
              <a:rPr lang="en-US" dirty="0" smtClean="0"/>
              <a:t>White and Nerdy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59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White and Nerdy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and Nerdy</dc:title>
  <dc:creator>Chase</dc:creator>
  <cp:lastModifiedBy>Chase</cp:lastModifiedBy>
  <cp:revision>3</cp:revision>
  <dcterms:created xsi:type="dcterms:W3CDTF">2018-03-11T05:05:57Z</dcterms:created>
  <dcterms:modified xsi:type="dcterms:W3CDTF">2018-03-11T12:32:47Z</dcterms:modified>
</cp:coreProperties>
</file>